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781b2cdbd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9f3c52a9144f2"/>
  </p:sldMasterIdLst>
  <p:sldIdLst>
    <p:sldId xmlns:r="http://schemas.openxmlformats.org/officeDocument/2006/relationships" id="256" r:id="R2a9e7625fad6469e"/>
    <p:sldId xmlns:r="http://schemas.openxmlformats.org/officeDocument/2006/relationships" id="257" r:id="R1848b3c7eff44b92"/>
    <p:sldId xmlns:r="http://schemas.openxmlformats.org/officeDocument/2006/relationships" id="258" r:id="R6ab0956bfbdd46c0"/>
    <p:sldId xmlns:r="http://schemas.openxmlformats.org/officeDocument/2006/relationships" id="259" r:id="Rb6ec0e95b69d4d4b"/>
    <p:sldId xmlns:r="http://schemas.openxmlformats.org/officeDocument/2006/relationships" id="260" r:id="Re429074fd712458b"/>
    <p:sldId xmlns:r="http://schemas.openxmlformats.org/officeDocument/2006/relationships" id="261" r:id="Rff6d8f8ed4624ddd"/>
    <p:sldId xmlns:r="http://schemas.openxmlformats.org/officeDocument/2006/relationships" id="262" r:id="R019cb1726a4d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9f3c52a9144f2" /><Relationship Type="http://schemas.openxmlformats.org/officeDocument/2006/relationships/slide" Target="/ppt/slides/slide1.xml" Id="R2a9e7625fad6469e" /><Relationship Type="http://schemas.openxmlformats.org/officeDocument/2006/relationships/slide" Target="/ppt/slides/slide2.xml" Id="R1848b3c7eff44b92" /><Relationship Type="http://schemas.openxmlformats.org/officeDocument/2006/relationships/slide" Target="/ppt/slides/slide3.xml" Id="R6ab0956bfbdd46c0" /><Relationship Type="http://schemas.openxmlformats.org/officeDocument/2006/relationships/slide" Target="/ppt/slides/slide4.xml" Id="Rb6ec0e95b69d4d4b" /><Relationship Type="http://schemas.openxmlformats.org/officeDocument/2006/relationships/slide" Target="/ppt/slides/slide5.xml" Id="Re429074fd712458b" /><Relationship Type="http://schemas.openxmlformats.org/officeDocument/2006/relationships/slide" Target="/ppt/slides/slide6.xml" Id="Rff6d8f8ed4624ddd" /><Relationship Type="http://schemas.openxmlformats.org/officeDocument/2006/relationships/slide" Target="/ppt/slides/slide7.xml" Id="R019cb1726a4d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ca8608453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cb9e791aa44e0" /><Relationship Type="http://schemas.openxmlformats.org/officeDocument/2006/relationships/theme" Target="/ppt/slideMasters/theme/theme1.xml" Id="R8efd00b15df545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9cb9e791aa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6ba79c93d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fb34e7a4649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35e3043b4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2c96f0742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b204def1f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7a9effe554a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40e4bdc646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TØNJUM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TØNJUM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241 158 318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5 012 628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26 566 613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177 224 830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258 489 478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 AIR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TØNJUM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NOORDIX BV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PETTER TØNJUM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TØNJUM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MARIE TØNJUM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80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erik@tonjum.no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953 833 360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