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7541c67ad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daa236171c40fd"/>
  </p:sldMasterIdLst>
  <p:sldIdLst>
    <p:sldId xmlns:r="http://schemas.openxmlformats.org/officeDocument/2006/relationships" id="256" r:id="R6b91dc6bda5845b8"/>
    <p:sldId xmlns:r="http://schemas.openxmlformats.org/officeDocument/2006/relationships" id="257" r:id="R43d107a9d2024704"/>
    <p:sldId xmlns:r="http://schemas.openxmlformats.org/officeDocument/2006/relationships" id="258" r:id="Rd4a7c80ab27140ac"/>
    <p:sldId xmlns:r="http://schemas.openxmlformats.org/officeDocument/2006/relationships" id="259" r:id="Rb3e051af3d7d4c61"/>
    <p:sldId xmlns:r="http://schemas.openxmlformats.org/officeDocument/2006/relationships" id="260" r:id="Re7e7d6bca63c4627"/>
    <p:sldId xmlns:r="http://schemas.openxmlformats.org/officeDocument/2006/relationships" id="261" r:id="Rcaf911f1a65b4cf1"/>
    <p:sldId xmlns:r="http://schemas.openxmlformats.org/officeDocument/2006/relationships" id="262" r:id="R827190b7f03e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aa236171c40fd" /><Relationship Type="http://schemas.openxmlformats.org/officeDocument/2006/relationships/slide" Target="/ppt/slides/slide1.xml" Id="R6b91dc6bda5845b8" /><Relationship Type="http://schemas.openxmlformats.org/officeDocument/2006/relationships/slide" Target="/ppt/slides/slide2.xml" Id="R43d107a9d2024704" /><Relationship Type="http://schemas.openxmlformats.org/officeDocument/2006/relationships/slide" Target="/ppt/slides/slide3.xml" Id="Rd4a7c80ab27140ac" /><Relationship Type="http://schemas.openxmlformats.org/officeDocument/2006/relationships/slide" Target="/ppt/slides/slide4.xml" Id="Rb3e051af3d7d4c61" /><Relationship Type="http://schemas.openxmlformats.org/officeDocument/2006/relationships/slide" Target="/ppt/slides/slide5.xml" Id="Re7e7d6bca63c4627" /><Relationship Type="http://schemas.openxmlformats.org/officeDocument/2006/relationships/slide" Target="/ppt/slides/slide6.xml" Id="Rcaf911f1a65b4cf1" /><Relationship Type="http://schemas.openxmlformats.org/officeDocument/2006/relationships/slide" Target="/ppt/slides/slide7.xml" Id="R827190b7f03e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2805cc18043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16640b5ac48c6" /><Relationship Type="http://schemas.openxmlformats.org/officeDocument/2006/relationships/theme" Target="/ppt/slideMasters/theme/theme1.xml" Id="R5547d24e4d09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116640b5ac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944b3bf79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85fd89978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82592b334d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028ef028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b57f2f974b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891d3638d49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27415bad6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770 336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NINA THERESE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953 779 560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T AS</a:t>
            </a:r>
          </a:p>
        </p:txBody>
      </p:sp>
    </p:spTree>
  </p:cSld>
  <p:clrMapOvr>
    <a:masterClrMapping xmlns:a="http://schemas.openxmlformats.org/drawingml/2006/main"/>
  </p:clrMapOvr>
</p:sld>
</file>