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a7c88fa599a4aa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751321876054707"/>
  </p:sldMasterIdLst>
  <p:sldIdLst>
    <p:sldId xmlns:r="http://schemas.openxmlformats.org/officeDocument/2006/relationships" id="256" r:id="R71bbf98adfc94967"/>
    <p:sldId xmlns:r="http://schemas.openxmlformats.org/officeDocument/2006/relationships" id="257" r:id="Rc0c853261a2b4b35"/>
    <p:sldId xmlns:r="http://schemas.openxmlformats.org/officeDocument/2006/relationships" id="258" r:id="Rb2fa2171977b482b"/>
    <p:sldId xmlns:r="http://schemas.openxmlformats.org/officeDocument/2006/relationships" id="259" r:id="R3ea738344b9b4c9d"/>
    <p:sldId xmlns:r="http://schemas.openxmlformats.org/officeDocument/2006/relationships" id="260" r:id="R421257b2e5dd406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751321876054707" /><Relationship Type="http://schemas.openxmlformats.org/officeDocument/2006/relationships/slide" Target="/ppt/slides/slide1.xml" Id="R71bbf98adfc94967" /><Relationship Type="http://schemas.openxmlformats.org/officeDocument/2006/relationships/slide" Target="/ppt/slides/slide2.xml" Id="Rc0c853261a2b4b35" /><Relationship Type="http://schemas.openxmlformats.org/officeDocument/2006/relationships/slide" Target="/ppt/slides/slide3.xml" Id="Rb2fa2171977b482b" /><Relationship Type="http://schemas.openxmlformats.org/officeDocument/2006/relationships/slide" Target="/ppt/slides/slide4.xml" Id="R3ea738344b9b4c9d" /><Relationship Type="http://schemas.openxmlformats.org/officeDocument/2006/relationships/slide" Target="/ppt/slides/slide5.xml" Id="R421257b2e5dd406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18b69fc676b480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825aaad39742a8" /><Relationship Type="http://schemas.openxmlformats.org/officeDocument/2006/relationships/theme" Target="/ppt/slideMasters/theme/theme1.xml" Id="R2584e26971ce4ba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5825aaad39742a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1a789303fe434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7e102dd9a44fd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19ed5e4b41465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9a7dd1bab5468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0a6e9adc8a4ed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BYGG OG TØMRERMESTER Bjørn Andersen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OG TØMRERMESTER Bjørn Andersen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 OG TØMRERMESTER Bjørn Andersen ble etablert [år] og holder til i Rasta.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OG TØMRERMESTER Bjørn Andersen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OG TØMRERMESTER Bjørn Andersen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OG TØMRERMESTER Bjørn Andersen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Rugdeveien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1476 Rasta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67903095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953 768 801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OG TØMRERMESTER Bjørn Andersen</a:t>
            </a:r>
          </a:p>
        </p:txBody>
      </p:sp>
    </p:spTree>
  </p:cSld>
  <p:clrMapOvr>
    <a:masterClrMapping xmlns:a="http://schemas.openxmlformats.org/drawingml/2006/main"/>
  </p:clrMapOvr>
</p:sld>
</file>