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7740a3e5fc45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55faf37d634936"/>
  </p:sldMasterIdLst>
  <p:sldIdLst>
    <p:sldId xmlns:r="http://schemas.openxmlformats.org/officeDocument/2006/relationships" id="256" r:id="Rdf72951b806e4a37"/>
    <p:sldId xmlns:r="http://schemas.openxmlformats.org/officeDocument/2006/relationships" id="257" r:id="R8d2927c7b87b40c7"/>
    <p:sldId xmlns:r="http://schemas.openxmlformats.org/officeDocument/2006/relationships" id="258" r:id="R2c2c29e48f474856"/>
    <p:sldId xmlns:r="http://schemas.openxmlformats.org/officeDocument/2006/relationships" id="259" r:id="R18e329d76ca34767"/>
    <p:sldId xmlns:r="http://schemas.openxmlformats.org/officeDocument/2006/relationships" id="260" r:id="Rcc0bd7fc322949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55faf37d634936" /><Relationship Type="http://schemas.openxmlformats.org/officeDocument/2006/relationships/slide" Target="/ppt/slides/slide1.xml" Id="Rdf72951b806e4a37" /><Relationship Type="http://schemas.openxmlformats.org/officeDocument/2006/relationships/slide" Target="/ppt/slides/slide2.xml" Id="R8d2927c7b87b40c7" /><Relationship Type="http://schemas.openxmlformats.org/officeDocument/2006/relationships/slide" Target="/ppt/slides/slide3.xml" Id="R2c2c29e48f474856" /><Relationship Type="http://schemas.openxmlformats.org/officeDocument/2006/relationships/slide" Target="/ppt/slides/slide4.xml" Id="R18e329d76ca34767" /><Relationship Type="http://schemas.openxmlformats.org/officeDocument/2006/relationships/slide" Target="/ppt/slides/slide5.xml" Id="Rcc0bd7fc322949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8bb4fa82c84b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f00641ba1455d" /><Relationship Type="http://schemas.openxmlformats.org/officeDocument/2006/relationships/theme" Target="/ppt/slideMasters/theme/theme1.xml" Id="Re79f11378c674b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9f00641ba145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1b724a37d46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cd4facdb34b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41a615ab54e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9b2c719f6947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7e3f0461e46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MICROTEC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MICROTEC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MICROTEC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MICROTEC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MICROTEC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MICROTEC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953 754 215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MICROTEC AS</a:t>
            </a:r>
          </a:p>
        </p:txBody>
      </p:sp>
    </p:spTree>
  </p:cSld>
  <p:clrMapOvr>
    <a:masterClrMapping xmlns:a="http://schemas.openxmlformats.org/drawingml/2006/main"/>
  </p:clrMapOvr>
</p:sld>
</file>