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5a0efe6ea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e6b3fc28543f4"/>
  </p:sldMasterIdLst>
  <p:sldIdLst>
    <p:sldId xmlns:r="http://schemas.openxmlformats.org/officeDocument/2006/relationships" id="256" r:id="R615d087ba658487e"/>
    <p:sldId xmlns:r="http://schemas.openxmlformats.org/officeDocument/2006/relationships" id="257" r:id="Rcb3260cacdbd4676"/>
    <p:sldId xmlns:r="http://schemas.openxmlformats.org/officeDocument/2006/relationships" id="258" r:id="Rb7243904b4734014"/>
    <p:sldId xmlns:r="http://schemas.openxmlformats.org/officeDocument/2006/relationships" id="259" r:id="R5335db80cc274584"/>
    <p:sldId xmlns:r="http://schemas.openxmlformats.org/officeDocument/2006/relationships" id="260" r:id="Rdfef678335cc44fd"/>
    <p:sldId xmlns:r="http://schemas.openxmlformats.org/officeDocument/2006/relationships" id="261" r:id="R122e4ace57e34eb0"/>
    <p:sldId xmlns:r="http://schemas.openxmlformats.org/officeDocument/2006/relationships" id="262" r:id="R08286b91fb39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e6b3fc28543f4" /><Relationship Type="http://schemas.openxmlformats.org/officeDocument/2006/relationships/slide" Target="/ppt/slides/slide1.xml" Id="R615d087ba658487e" /><Relationship Type="http://schemas.openxmlformats.org/officeDocument/2006/relationships/slide" Target="/ppt/slides/slide2.xml" Id="Rcb3260cacdbd4676" /><Relationship Type="http://schemas.openxmlformats.org/officeDocument/2006/relationships/slide" Target="/ppt/slides/slide3.xml" Id="Rb7243904b4734014" /><Relationship Type="http://schemas.openxmlformats.org/officeDocument/2006/relationships/slide" Target="/ppt/slides/slide4.xml" Id="R5335db80cc274584" /><Relationship Type="http://schemas.openxmlformats.org/officeDocument/2006/relationships/slide" Target="/ppt/slides/slide5.xml" Id="Rdfef678335cc44fd" /><Relationship Type="http://schemas.openxmlformats.org/officeDocument/2006/relationships/slide" Target="/ppt/slides/slide6.xml" Id="R122e4ace57e34eb0" /><Relationship Type="http://schemas.openxmlformats.org/officeDocument/2006/relationships/slide" Target="/ppt/slides/slide7.xml" Id="R08286b91fb39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9266b43ea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29d3c54d14d95" /><Relationship Type="http://schemas.openxmlformats.org/officeDocument/2006/relationships/theme" Target="/ppt/slideMasters/theme/theme1.xml" Id="Rca10b58f37054e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29d3c54d1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ea0ecb4ec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809213016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069decb0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5e67cc17c4f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a5bd04a27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406cdcb10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0a83b7e85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TEQVA RØR HAUGESUND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RØR HAUGESUND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97 017 071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6 476 881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5 230 553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28 312 785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HAUGALAND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83 09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953 697 777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RØR HAUGESUND AS</a:t>
            </a:r>
          </a:p>
        </p:txBody>
      </p:sp>
    </p:spTree>
  </p:cSld>
  <p:clrMapOvr>
    <a:masterClrMapping xmlns:a="http://schemas.openxmlformats.org/drawingml/2006/main"/>
  </p:clrMapOvr>
</p:sld>
</file>