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c5ddf390a44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11a1f80b84dab"/>
  </p:sldMasterIdLst>
  <p:sldIdLst>
    <p:sldId xmlns:r="http://schemas.openxmlformats.org/officeDocument/2006/relationships" id="256" r:id="Rc2608dacd62346f5"/>
    <p:sldId xmlns:r="http://schemas.openxmlformats.org/officeDocument/2006/relationships" id="257" r:id="R18fca5cb18614adb"/>
    <p:sldId xmlns:r="http://schemas.openxmlformats.org/officeDocument/2006/relationships" id="258" r:id="Rfe08a6ae0bcb4add"/>
    <p:sldId xmlns:r="http://schemas.openxmlformats.org/officeDocument/2006/relationships" id="259" r:id="R3f202262e3764802"/>
    <p:sldId xmlns:r="http://schemas.openxmlformats.org/officeDocument/2006/relationships" id="260" r:id="R6c1028a0dd8d4d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11a1f80b84dab" /><Relationship Type="http://schemas.openxmlformats.org/officeDocument/2006/relationships/slide" Target="/ppt/slides/slide1.xml" Id="Rc2608dacd62346f5" /><Relationship Type="http://schemas.openxmlformats.org/officeDocument/2006/relationships/slide" Target="/ppt/slides/slide2.xml" Id="R18fca5cb18614adb" /><Relationship Type="http://schemas.openxmlformats.org/officeDocument/2006/relationships/slide" Target="/ppt/slides/slide3.xml" Id="Rfe08a6ae0bcb4add" /><Relationship Type="http://schemas.openxmlformats.org/officeDocument/2006/relationships/slide" Target="/ppt/slides/slide4.xml" Id="R3f202262e3764802" /><Relationship Type="http://schemas.openxmlformats.org/officeDocument/2006/relationships/slide" Target="/ppt/slides/slide5.xml" Id="R6c1028a0dd8d4d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0702fc22144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321595efa4c05" /><Relationship Type="http://schemas.openxmlformats.org/officeDocument/2006/relationships/theme" Target="/ppt/slideMasters/theme/theme1.xml" Id="R8dfca4dee840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321595efa4c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a6c684fe64f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643e1bd5a42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8ae0a8ff247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2ca2bd23149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9111d41ab43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KIOSK- OG VIDEO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KIOSK- OG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KIOSK- OG VIDEO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KIOSK- OG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KIOSK- OG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KIOSK- OG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953 688 050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KIOSK- OG VIDEO AS</a:t>
            </a:r>
          </a:p>
        </p:txBody>
      </p:sp>
    </p:spTree>
  </p:cSld>
  <p:clrMapOvr>
    <a:masterClrMapping xmlns:a="http://schemas.openxmlformats.org/drawingml/2006/main"/>
  </p:clrMapOvr>
</p:sld>
</file>