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a94c434b7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6a42e457d48da"/>
  </p:sldMasterIdLst>
  <p:sldIdLst>
    <p:sldId xmlns:r="http://schemas.openxmlformats.org/officeDocument/2006/relationships" id="256" r:id="R504a5712769f4c8f"/>
    <p:sldId xmlns:r="http://schemas.openxmlformats.org/officeDocument/2006/relationships" id="257" r:id="R3666c2fe8c324d76"/>
    <p:sldId xmlns:r="http://schemas.openxmlformats.org/officeDocument/2006/relationships" id="258" r:id="Rcb7bac31e8034c9f"/>
    <p:sldId xmlns:r="http://schemas.openxmlformats.org/officeDocument/2006/relationships" id="259" r:id="Rbcd772a45aaf44e8"/>
    <p:sldId xmlns:r="http://schemas.openxmlformats.org/officeDocument/2006/relationships" id="260" r:id="R14137aaa56c648b8"/>
    <p:sldId xmlns:r="http://schemas.openxmlformats.org/officeDocument/2006/relationships" id="261" r:id="R8c2448b309d5424f"/>
    <p:sldId xmlns:r="http://schemas.openxmlformats.org/officeDocument/2006/relationships" id="262" r:id="Rc2b405e7c71e4c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6a42e457d48da" /><Relationship Type="http://schemas.openxmlformats.org/officeDocument/2006/relationships/slide" Target="/ppt/slides/slide1.xml" Id="R504a5712769f4c8f" /><Relationship Type="http://schemas.openxmlformats.org/officeDocument/2006/relationships/slide" Target="/ppt/slides/slide2.xml" Id="R3666c2fe8c324d76" /><Relationship Type="http://schemas.openxmlformats.org/officeDocument/2006/relationships/slide" Target="/ppt/slides/slide3.xml" Id="Rcb7bac31e8034c9f" /><Relationship Type="http://schemas.openxmlformats.org/officeDocument/2006/relationships/slide" Target="/ppt/slides/slide4.xml" Id="Rbcd772a45aaf44e8" /><Relationship Type="http://schemas.openxmlformats.org/officeDocument/2006/relationships/slide" Target="/ppt/slides/slide5.xml" Id="R14137aaa56c648b8" /><Relationship Type="http://schemas.openxmlformats.org/officeDocument/2006/relationships/slide" Target="/ppt/slides/slide6.xml" Id="R8c2448b309d5424f" /><Relationship Type="http://schemas.openxmlformats.org/officeDocument/2006/relationships/slide" Target="/ppt/slides/slide7.xml" Id="Rc2b405e7c71e4c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98d226cf24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03b6f39e454a" /><Relationship Type="http://schemas.openxmlformats.org/officeDocument/2006/relationships/theme" Target="/ppt/slideMasters/theme/theme1.xml" Id="R1bf434dc09354d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c03b6f39e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879ee5294d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9dfc88de049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7cadb4d77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d02b9d04d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57c7d32a4c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c83a4e9f49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ef16d3e87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KAPITALPLASSERING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KAPITALPLASSERING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−6 558 892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102 734 981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50 628 645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84 196 465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 ERIK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3519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30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953 682 575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KAPITALPLASSERING AS</a:t>
            </a:r>
          </a:p>
        </p:txBody>
      </p:sp>
    </p:spTree>
  </p:cSld>
  <p:clrMapOvr>
    <a:masterClrMapping xmlns:a="http://schemas.openxmlformats.org/drawingml/2006/main"/>
  </p:clrMapOvr>
</p:sld>
</file>