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e510313e4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f91fbfbf548a1"/>
  </p:sldMasterIdLst>
  <p:sldIdLst>
    <p:sldId xmlns:r="http://schemas.openxmlformats.org/officeDocument/2006/relationships" id="256" r:id="R9716144e23684d29"/>
    <p:sldId xmlns:r="http://schemas.openxmlformats.org/officeDocument/2006/relationships" id="257" r:id="R80c94ab82efe44ab"/>
    <p:sldId xmlns:r="http://schemas.openxmlformats.org/officeDocument/2006/relationships" id="258" r:id="Ra38079b63038464f"/>
    <p:sldId xmlns:r="http://schemas.openxmlformats.org/officeDocument/2006/relationships" id="259" r:id="R2e6bc91aaed0456c"/>
    <p:sldId xmlns:r="http://schemas.openxmlformats.org/officeDocument/2006/relationships" id="260" r:id="Re523ad31067947de"/>
    <p:sldId xmlns:r="http://schemas.openxmlformats.org/officeDocument/2006/relationships" id="261" r:id="R3606bec7b43d4aaa"/>
    <p:sldId xmlns:r="http://schemas.openxmlformats.org/officeDocument/2006/relationships" id="262" r:id="R8563f39ec6444b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f91fbfbf548a1" /><Relationship Type="http://schemas.openxmlformats.org/officeDocument/2006/relationships/slide" Target="/ppt/slides/slide1.xml" Id="R9716144e23684d29" /><Relationship Type="http://schemas.openxmlformats.org/officeDocument/2006/relationships/slide" Target="/ppt/slides/slide2.xml" Id="R80c94ab82efe44ab" /><Relationship Type="http://schemas.openxmlformats.org/officeDocument/2006/relationships/slide" Target="/ppt/slides/slide3.xml" Id="Ra38079b63038464f" /><Relationship Type="http://schemas.openxmlformats.org/officeDocument/2006/relationships/slide" Target="/ppt/slides/slide4.xml" Id="R2e6bc91aaed0456c" /><Relationship Type="http://schemas.openxmlformats.org/officeDocument/2006/relationships/slide" Target="/ppt/slides/slide5.xml" Id="Re523ad31067947de" /><Relationship Type="http://schemas.openxmlformats.org/officeDocument/2006/relationships/slide" Target="/ppt/slides/slide6.xml" Id="R3606bec7b43d4aaa" /><Relationship Type="http://schemas.openxmlformats.org/officeDocument/2006/relationships/slide" Target="/ppt/slides/slide7.xml" Id="R8563f39ec6444b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ceff292d0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600d70ecb4dcd" /><Relationship Type="http://schemas.openxmlformats.org/officeDocument/2006/relationships/theme" Target="/ppt/slideMasters/theme/theme1.xml" Id="Rf14e114f3af645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600d70ecb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f61ab5ec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7b265358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71ec7c0d4c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701400db5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7e10f5d7a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7c0544f474d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e0101301448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YRAN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YRAN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−506 417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YRAN PETTER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YRAN JULIA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YRAN MARIA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Frognerstranda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22557650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953 605 910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YRAN AS</a:t>
            </a:r>
          </a:p>
        </p:txBody>
      </p:sp>
    </p:spTree>
  </p:cSld>
  <p:clrMapOvr>
    <a:masterClrMapping xmlns:a="http://schemas.openxmlformats.org/drawingml/2006/main"/>
  </p:clrMapOvr>
</p:sld>
</file>