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f27efa41c447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ebae51945c439a"/>
  </p:sldMasterIdLst>
  <p:sldIdLst>
    <p:sldId xmlns:r="http://schemas.openxmlformats.org/officeDocument/2006/relationships" id="256" r:id="R34f01925aae34c2d"/>
    <p:sldId xmlns:r="http://schemas.openxmlformats.org/officeDocument/2006/relationships" id="257" r:id="Re5a72c2a2faa41c0"/>
    <p:sldId xmlns:r="http://schemas.openxmlformats.org/officeDocument/2006/relationships" id="258" r:id="Ra67dfd50c8a94746"/>
    <p:sldId xmlns:r="http://schemas.openxmlformats.org/officeDocument/2006/relationships" id="259" r:id="Rcce877c2b4f54025"/>
    <p:sldId xmlns:r="http://schemas.openxmlformats.org/officeDocument/2006/relationships" id="260" r:id="R3a099c1ccfa34dfb"/>
    <p:sldId xmlns:r="http://schemas.openxmlformats.org/officeDocument/2006/relationships" id="261" r:id="R6640bea18fef4e9f"/>
    <p:sldId xmlns:r="http://schemas.openxmlformats.org/officeDocument/2006/relationships" id="262" r:id="R2368ebb5f03146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ebae51945c439a" /><Relationship Type="http://schemas.openxmlformats.org/officeDocument/2006/relationships/slide" Target="/ppt/slides/slide1.xml" Id="R34f01925aae34c2d" /><Relationship Type="http://schemas.openxmlformats.org/officeDocument/2006/relationships/slide" Target="/ppt/slides/slide2.xml" Id="Re5a72c2a2faa41c0" /><Relationship Type="http://schemas.openxmlformats.org/officeDocument/2006/relationships/slide" Target="/ppt/slides/slide3.xml" Id="Ra67dfd50c8a94746" /><Relationship Type="http://schemas.openxmlformats.org/officeDocument/2006/relationships/slide" Target="/ppt/slides/slide4.xml" Id="Rcce877c2b4f54025" /><Relationship Type="http://schemas.openxmlformats.org/officeDocument/2006/relationships/slide" Target="/ppt/slides/slide5.xml" Id="R3a099c1ccfa34dfb" /><Relationship Type="http://schemas.openxmlformats.org/officeDocument/2006/relationships/slide" Target="/ppt/slides/slide6.xml" Id="R6640bea18fef4e9f" /><Relationship Type="http://schemas.openxmlformats.org/officeDocument/2006/relationships/slide" Target="/ppt/slides/slide7.xml" Id="R2368ebb5f03146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e83dc6753d44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39eb768eb40c9" /><Relationship Type="http://schemas.openxmlformats.org/officeDocument/2006/relationships/theme" Target="/ppt/slideMasters/theme/theme1.xml" Id="Rc7ea2cde4e804e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d39eb768eb40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370bab2ef43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37ea3310e4b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a501f381142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61b5e89ef4e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36dc4d24d47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80da10f3f42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683eb4b884f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7 STEEL NORDIC MANUFACTURING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 STEEL NORDIC MANUFACTURING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3 885 922 000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94 680 000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−33 364 000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2 012 878 000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3 478 280 000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CELSA NORDIC REINFORCING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Verkstedløypa, Mo Industripark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13 61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eivind.hansen@celsanordic.com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953 591 421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 STEEL NORDIC MANUFACTURING AS</a:t>
            </a:r>
          </a:p>
        </p:txBody>
      </p:sp>
    </p:spTree>
  </p:cSld>
  <p:clrMapOvr>
    <a:masterClrMapping xmlns:a="http://schemas.openxmlformats.org/drawingml/2006/main"/>
  </p:clrMapOvr>
</p:sld>
</file>