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baf412aa2243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72552576724c7c"/>
  </p:sldMasterIdLst>
  <p:sldIdLst>
    <p:sldId xmlns:r="http://schemas.openxmlformats.org/officeDocument/2006/relationships" id="256" r:id="Ra0736b893df14eab"/>
    <p:sldId xmlns:r="http://schemas.openxmlformats.org/officeDocument/2006/relationships" id="257" r:id="Rfd15c4befce44e8c"/>
    <p:sldId xmlns:r="http://schemas.openxmlformats.org/officeDocument/2006/relationships" id="258" r:id="R87dca088a45a4d51"/>
    <p:sldId xmlns:r="http://schemas.openxmlformats.org/officeDocument/2006/relationships" id="259" r:id="R28d7db7bbd4646ba"/>
    <p:sldId xmlns:r="http://schemas.openxmlformats.org/officeDocument/2006/relationships" id="260" r:id="R0e9ac7e9c87a4e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72552576724c7c" /><Relationship Type="http://schemas.openxmlformats.org/officeDocument/2006/relationships/slide" Target="/ppt/slides/slide1.xml" Id="Ra0736b893df14eab" /><Relationship Type="http://schemas.openxmlformats.org/officeDocument/2006/relationships/slide" Target="/ppt/slides/slide2.xml" Id="Rfd15c4befce44e8c" /><Relationship Type="http://schemas.openxmlformats.org/officeDocument/2006/relationships/slide" Target="/ppt/slides/slide3.xml" Id="R87dca088a45a4d51" /><Relationship Type="http://schemas.openxmlformats.org/officeDocument/2006/relationships/slide" Target="/ppt/slides/slide4.xml" Id="R28d7db7bbd4646ba" /><Relationship Type="http://schemas.openxmlformats.org/officeDocument/2006/relationships/slide" Target="/ppt/slides/slide5.xml" Id="R0e9ac7e9c87a4e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bce98c09e042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54a927e664253" /><Relationship Type="http://schemas.openxmlformats.org/officeDocument/2006/relationships/theme" Target="/ppt/slideMasters/theme/theme1.xml" Id="Rc418fb0c726c4f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554a927e6642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336a809354e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9f07b8cf44a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78f83e53b47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64472ce8b4f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b129dd9e24b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THERMAX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THERMAX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THERMAX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THERMAX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THERMAX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THERMAX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953 568 381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THERMAX AS</a:t>
            </a:r>
          </a:p>
        </p:txBody>
      </p:sp>
    </p:spTree>
  </p:cSld>
  <p:clrMapOvr>
    <a:masterClrMapping xmlns:a="http://schemas.openxmlformats.org/drawingml/2006/main"/>
  </p:clrMapOvr>
</p:sld>
</file>