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001640bfc4f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dd6f7df304285"/>
  </p:sldMasterIdLst>
  <p:sldIdLst>
    <p:sldId xmlns:r="http://schemas.openxmlformats.org/officeDocument/2006/relationships" id="256" r:id="Reb0cfdd07c604d58"/>
    <p:sldId xmlns:r="http://schemas.openxmlformats.org/officeDocument/2006/relationships" id="257" r:id="R461dde8e5c8f4ddd"/>
    <p:sldId xmlns:r="http://schemas.openxmlformats.org/officeDocument/2006/relationships" id="258" r:id="R11519ccf502a42ed"/>
    <p:sldId xmlns:r="http://schemas.openxmlformats.org/officeDocument/2006/relationships" id="259" r:id="Ra1d42e7fed074c59"/>
    <p:sldId xmlns:r="http://schemas.openxmlformats.org/officeDocument/2006/relationships" id="260" r:id="R82d5f3201b194e15"/>
    <p:sldId xmlns:r="http://schemas.openxmlformats.org/officeDocument/2006/relationships" id="261" r:id="R95932fda26c641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dd6f7df304285" /><Relationship Type="http://schemas.openxmlformats.org/officeDocument/2006/relationships/slide" Target="/ppt/slides/slide1.xml" Id="Reb0cfdd07c604d58" /><Relationship Type="http://schemas.openxmlformats.org/officeDocument/2006/relationships/slide" Target="/ppt/slides/slide2.xml" Id="R461dde8e5c8f4ddd" /><Relationship Type="http://schemas.openxmlformats.org/officeDocument/2006/relationships/slide" Target="/ppt/slides/slide3.xml" Id="R11519ccf502a42ed" /><Relationship Type="http://schemas.openxmlformats.org/officeDocument/2006/relationships/slide" Target="/ppt/slides/slide4.xml" Id="Ra1d42e7fed074c59" /><Relationship Type="http://schemas.openxmlformats.org/officeDocument/2006/relationships/slide" Target="/ppt/slides/slide5.xml" Id="R82d5f3201b194e15" /><Relationship Type="http://schemas.openxmlformats.org/officeDocument/2006/relationships/slide" Target="/ppt/slides/slide6.xml" Id="R95932fda26c641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b0c582cb8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d37544d55453a" /><Relationship Type="http://schemas.openxmlformats.org/officeDocument/2006/relationships/theme" Target="/ppt/slideMasters/theme/theme1.xml" Id="Rb42ed45ec8b3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d37544d55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6d99a0077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4bf80001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d2ea384d2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c8d0f7b1e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e788ea9be4f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42e247e624d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CONAPTO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CONAPTO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348 968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1 129 028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953 446 669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CONAPTO NORWAY AS</a:t>
            </a:r>
          </a:p>
        </p:txBody>
      </p:sp>
    </p:spTree>
  </p:cSld>
  <p:clrMapOvr>
    <a:masterClrMapping xmlns:a="http://schemas.openxmlformats.org/drawingml/2006/main"/>
  </p:clrMapOvr>
</p:sld>
</file>