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bf70a9f2145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45aa8a0b04516"/>
  </p:sldMasterIdLst>
  <p:sldIdLst>
    <p:sldId xmlns:r="http://schemas.openxmlformats.org/officeDocument/2006/relationships" id="256" r:id="R6ab75ca6e63348c0"/>
    <p:sldId xmlns:r="http://schemas.openxmlformats.org/officeDocument/2006/relationships" id="257" r:id="R430e19589aec4334"/>
    <p:sldId xmlns:r="http://schemas.openxmlformats.org/officeDocument/2006/relationships" id="258" r:id="Rc33c4ad431c04892"/>
    <p:sldId xmlns:r="http://schemas.openxmlformats.org/officeDocument/2006/relationships" id="259" r:id="R1a54330fd42d44e0"/>
    <p:sldId xmlns:r="http://schemas.openxmlformats.org/officeDocument/2006/relationships" id="260" r:id="R9576cc0c6ca24d91"/>
    <p:sldId xmlns:r="http://schemas.openxmlformats.org/officeDocument/2006/relationships" id="261" r:id="R7c49a79674f84117"/>
    <p:sldId xmlns:r="http://schemas.openxmlformats.org/officeDocument/2006/relationships" id="262" r:id="R69236aa4d18a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45aa8a0b04516" /><Relationship Type="http://schemas.openxmlformats.org/officeDocument/2006/relationships/slide" Target="/ppt/slides/slide1.xml" Id="R6ab75ca6e63348c0" /><Relationship Type="http://schemas.openxmlformats.org/officeDocument/2006/relationships/slide" Target="/ppt/slides/slide2.xml" Id="R430e19589aec4334" /><Relationship Type="http://schemas.openxmlformats.org/officeDocument/2006/relationships/slide" Target="/ppt/slides/slide3.xml" Id="Rc33c4ad431c04892" /><Relationship Type="http://schemas.openxmlformats.org/officeDocument/2006/relationships/slide" Target="/ppt/slides/slide4.xml" Id="R1a54330fd42d44e0" /><Relationship Type="http://schemas.openxmlformats.org/officeDocument/2006/relationships/slide" Target="/ppt/slides/slide5.xml" Id="R9576cc0c6ca24d91" /><Relationship Type="http://schemas.openxmlformats.org/officeDocument/2006/relationships/slide" Target="/ppt/slides/slide6.xml" Id="R7c49a79674f84117" /><Relationship Type="http://schemas.openxmlformats.org/officeDocument/2006/relationships/slide" Target="/ppt/slides/slide7.xml" Id="R69236aa4d18a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4bd2f855d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5b023af774047" /><Relationship Type="http://schemas.openxmlformats.org/officeDocument/2006/relationships/theme" Target="/ppt/slideMasters/theme/theme1.xml" Id="Rc284a85a2072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5b023af77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b9d7c085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f57f0ac36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b1b31d54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8a78252048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f5429be45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ee772a890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700f983d4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SØRGAARD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SØRGAARD EFTF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48 037 910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17 892 231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22 592 530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953 348 853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