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476498e2a444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1317768f2b428e"/>
  </p:sldMasterIdLst>
  <p:sldIdLst>
    <p:sldId xmlns:r="http://schemas.openxmlformats.org/officeDocument/2006/relationships" id="256" r:id="R16238d262cb74064"/>
    <p:sldId xmlns:r="http://schemas.openxmlformats.org/officeDocument/2006/relationships" id="257" r:id="R59d21c07df224f90"/>
    <p:sldId xmlns:r="http://schemas.openxmlformats.org/officeDocument/2006/relationships" id="258" r:id="R50f1445bbbf24763"/>
    <p:sldId xmlns:r="http://schemas.openxmlformats.org/officeDocument/2006/relationships" id="259" r:id="Re45d7715b41d497e"/>
    <p:sldId xmlns:r="http://schemas.openxmlformats.org/officeDocument/2006/relationships" id="260" r:id="R0142f35fee0a4eab"/>
    <p:sldId xmlns:r="http://schemas.openxmlformats.org/officeDocument/2006/relationships" id="261" r:id="Rd0e598d009724ab0"/>
    <p:sldId xmlns:r="http://schemas.openxmlformats.org/officeDocument/2006/relationships" id="262" r:id="R6de18816517b46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1317768f2b428e" /><Relationship Type="http://schemas.openxmlformats.org/officeDocument/2006/relationships/slide" Target="/ppt/slides/slide1.xml" Id="R16238d262cb74064" /><Relationship Type="http://schemas.openxmlformats.org/officeDocument/2006/relationships/slide" Target="/ppt/slides/slide2.xml" Id="R59d21c07df224f90" /><Relationship Type="http://schemas.openxmlformats.org/officeDocument/2006/relationships/slide" Target="/ppt/slides/slide3.xml" Id="R50f1445bbbf24763" /><Relationship Type="http://schemas.openxmlformats.org/officeDocument/2006/relationships/slide" Target="/ppt/slides/slide4.xml" Id="Re45d7715b41d497e" /><Relationship Type="http://schemas.openxmlformats.org/officeDocument/2006/relationships/slide" Target="/ppt/slides/slide5.xml" Id="R0142f35fee0a4eab" /><Relationship Type="http://schemas.openxmlformats.org/officeDocument/2006/relationships/slide" Target="/ppt/slides/slide6.xml" Id="Rd0e598d009724ab0" /><Relationship Type="http://schemas.openxmlformats.org/officeDocument/2006/relationships/slide" Target="/ppt/slides/slide7.xml" Id="R6de18816517b46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fadb84f05d4f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3c04268b94255" /><Relationship Type="http://schemas.openxmlformats.org/officeDocument/2006/relationships/theme" Target="/ppt/slideMasters/theme/theme1.xml" Id="Rc1f3c9d637b04f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43c04268b942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55081bade41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d5f3bb12844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bd7faa2ba4f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65eb5987144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9f1722d8641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f556e546c46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1df49fc8e4a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SINUS BRØNNØYSUND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SINUS BRØNNØYSUND AS ble etablert [år] og holder til i Brønnøysund.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35 847 322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1 611 864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3 188 680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9 827 363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18 632 449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GROUP AS  –  67,5 %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THOR HENRIK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SCHJØLBERG ARNT ROGER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MIKALSEN ALEKSANDER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SVERRE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BENDIKSEN BJØRNAR ELISAR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BRØNNØYSUND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Hovøyveien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8904 Brønnøysund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00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953 343 339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BRØNNØYSUND AS</a:t>
            </a:r>
          </a:p>
        </p:txBody>
      </p:sp>
    </p:spTree>
  </p:cSld>
  <p:clrMapOvr>
    <a:masterClrMapping xmlns:a="http://schemas.openxmlformats.org/drawingml/2006/main"/>
  </p:clrMapOvr>
</p:sld>
</file>