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99abacb5014a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0029a7f3fd4ef8"/>
  </p:sldMasterIdLst>
  <p:sldIdLst>
    <p:sldId xmlns:r="http://schemas.openxmlformats.org/officeDocument/2006/relationships" id="256" r:id="R380ba655f9cb4122"/>
    <p:sldId xmlns:r="http://schemas.openxmlformats.org/officeDocument/2006/relationships" id="257" r:id="R888c5fd20ac64fb9"/>
    <p:sldId xmlns:r="http://schemas.openxmlformats.org/officeDocument/2006/relationships" id="258" r:id="Re31bc557b77d41ff"/>
    <p:sldId xmlns:r="http://schemas.openxmlformats.org/officeDocument/2006/relationships" id="259" r:id="Rc1792a53fe4a49af"/>
    <p:sldId xmlns:r="http://schemas.openxmlformats.org/officeDocument/2006/relationships" id="260" r:id="R32cea636e1dd4884"/>
    <p:sldId xmlns:r="http://schemas.openxmlformats.org/officeDocument/2006/relationships" id="261" r:id="R35df25e46f3046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0029a7f3fd4ef8" /><Relationship Type="http://schemas.openxmlformats.org/officeDocument/2006/relationships/slide" Target="/ppt/slides/slide1.xml" Id="R380ba655f9cb4122" /><Relationship Type="http://schemas.openxmlformats.org/officeDocument/2006/relationships/slide" Target="/ppt/slides/slide2.xml" Id="R888c5fd20ac64fb9" /><Relationship Type="http://schemas.openxmlformats.org/officeDocument/2006/relationships/slide" Target="/ppt/slides/slide3.xml" Id="Re31bc557b77d41ff" /><Relationship Type="http://schemas.openxmlformats.org/officeDocument/2006/relationships/slide" Target="/ppt/slides/slide4.xml" Id="Rc1792a53fe4a49af" /><Relationship Type="http://schemas.openxmlformats.org/officeDocument/2006/relationships/slide" Target="/ppt/slides/slide5.xml" Id="R32cea636e1dd4884" /><Relationship Type="http://schemas.openxmlformats.org/officeDocument/2006/relationships/slide" Target="/ppt/slides/slide6.xml" Id="R35df25e46f3046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8c22e3e02146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974116c4c43a6" /><Relationship Type="http://schemas.openxmlformats.org/officeDocument/2006/relationships/theme" Target="/ppt/slideMasters/theme/theme1.xml" Id="R2c52840168d54d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e974116c4c43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2b2d201ba4a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0b4093d114b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6669ff14342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bdf68ef2e4d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27c99c60441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d7ee5500747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WARENDO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WARENDO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3 190 251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3 202 008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953 329 549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