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afcd96e1df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633cccbf549b2"/>
  </p:sldMasterIdLst>
  <p:sldIdLst>
    <p:sldId xmlns:r="http://schemas.openxmlformats.org/officeDocument/2006/relationships" id="256" r:id="Re460b7acd77c472c"/>
    <p:sldId xmlns:r="http://schemas.openxmlformats.org/officeDocument/2006/relationships" id="257" r:id="R53b3aa9c550b4168"/>
    <p:sldId xmlns:r="http://schemas.openxmlformats.org/officeDocument/2006/relationships" id="258" r:id="Rca59c152493f449d"/>
    <p:sldId xmlns:r="http://schemas.openxmlformats.org/officeDocument/2006/relationships" id="259" r:id="R0326d6f0fe084cbc"/>
    <p:sldId xmlns:r="http://schemas.openxmlformats.org/officeDocument/2006/relationships" id="260" r:id="Re04c2a23e3e1499d"/>
    <p:sldId xmlns:r="http://schemas.openxmlformats.org/officeDocument/2006/relationships" id="261" r:id="R2bab3f50d8a24bc1"/>
    <p:sldId xmlns:r="http://schemas.openxmlformats.org/officeDocument/2006/relationships" id="262" r:id="R24e94974d248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633cccbf549b2" /><Relationship Type="http://schemas.openxmlformats.org/officeDocument/2006/relationships/slide" Target="/ppt/slides/slide1.xml" Id="Re460b7acd77c472c" /><Relationship Type="http://schemas.openxmlformats.org/officeDocument/2006/relationships/slide" Target="/ppt/slides/slide2.xml" Id="R53b3aa9c550b4168" /><Relationship Type="http://schemas.openxmlformats.org/officeDocument/2006/relationships/slide" Target="/ppt/slides/slide3.xml" Id="Rca59c152493f449d" /><Relationship Type="http://schemas.openxmlformats.org/officeDocument/2006/relationships/slide" Target="/ppt/slides/slide4.xml" Id="R0326d6f0fe084cbc" /><Relationship Type="http://schemas.openxmlformats.org/officeDocument/2006/relationships/slide" Target="/ppt/slides/slide5.xml" Id="Re04c2a23e3e1499d" /><Relationship Type="http://schemas.openxmlformats.org/officeDocument/2006/relationships/slide" Target="/ppt/slides/slide6.xml" Id="R2bab3f50d8a24bc1" /><Relationship Type="http://schemas.openxmlformats.org/officeDocument/2006/relationships/slide" Target="/ppt/slides/slide7.xml" Id="R24e94974d248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4d64a66a649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78599914a46a8" /><Relationship Type="http://schemas.openxmlformats.org/officeDocument/2006/relationships/theme" Target="/ppt/slideMasters/theme/theme1.xml" Id="R93a1541e02fa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78599914a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81076329f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40480b46b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f220eb6ce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4660d354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9dadad3d8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b9e4b540842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84d8cefc3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