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93c0a90c9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d64a0117734fca"/>
  </p:sldMasterIdLst>
  <p:sldIdLst>
    <p:sldId xmlns:r="http://schemas.openxmlformats.org/officeDocument/2006/relationships" id="256" r:id="Raefd5b461af24c62"/>
    <p:sldId xmlns:r="http://schemas.openxmlformats.org/officeDocument/2006/relationships" id="257" r:id="Rd3d4437d3ca34332"/>
    <p:sldId xmlns:r="http://schemas.openxmlformats.org/officeDocument/2006/relationships" id="258" r:id="R0f17512c8b67401b"/>
    <p:sldId xmlns:r="http://schemas.openxmlformats.org/officeDocument/2006/relationships" id="259" r:id="R8396cf5086e94406"/>
    <p:sldId xmlns:r="http://schemas.openxmlformats.org/officeDocument/2006/relationships" id="260" r:id="Rcd66efa251a64324"/>
    <p:sldId xmlns:r="http://schemas.openxmlformats.org/officeDocument/2006/relationships" id="261" r:id="R95547ebda609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64a0117734fca" /><Relationship Type="http://schemas.openxmlformats.org/officeDocument/2006/relationships/slide" Target="/ppt/slides/slide1.xml" Id="Raefd5b461af24c62" /><Relationship Type="http://schemas.openxmlformats.org/officeDocument/2006/relationships/slide" Target="/ppt/slides/slide2.xml" Id="Rd3d4437d3ca34332" /><Relationship Type="http://schemas.openxmlformats.org/officeDocument/2006/relationships/slide" Target="/ppt/slides/slide3.xml" Id="R0f17512c8b67401b" /><Relationship Type="http://schemas.openxmlformats.org/officeDocument/2006/relationships/slide" Target="/ppt/slides/slide4.xml" Id="R8396cf5086e94406" /><Relationship Type="http://schemas.openxmlformats.org/officeDocument/2006/relationships/slide" Target="/ppt/slides/slide5.xml" Id="Rcd66efa251a64324" /><Relationship Type="http://schemas.openxmlformats.org/officeDocument/2006/relationships/slide" Target="/ppt/slides/slide6.xml" Id="R95547ebda609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d36f0a5da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5ebc808f14862" /><Relationship Type="http://schemas.openxmlformats.org/officeDocument/2006/relationships/theme" Target="/ppt/slideMasters/theme/theme1.xml" Id="Rdae38c397e9643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5ebc808f1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2f8d93179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c0973280f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7c251d3a2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ef647b5d640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87c5b1108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14abc89444b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ENERGISERVICE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ENERGISERVICE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ENERGISERVICE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ENERGISERVICE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ENERGISERVICE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ENERGISERVICE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ENERGISERVICE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953 205 238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ENERGISERVICE AS</a:t>
            </a:r>
          </a:p>
        </p:txBody>
      </p:sp>
    </p:spTree>
  </p:cSld>
  <p:clrMapOvr>
    <a:masterClrMapping xmlns:a="http://schemas.openxmlformats.org/drawingml/2006/main"/>
  </p:clrMapOvr>
</p:sld>
</file>