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8088bc051f42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5c01036fc64be5"/>
  </p:sldMasterIdLst>
  <p:sldIdLst>
    <p:sldId xmlns:r="http://schemas.openxmlformats.org/officeDocument/2006/relationships" id="256" r:id="Ra8609ada3e1140c1"/>
    <p:sldId xmlns:r="http://schemas.openxmlformats.org/officeDocument/2006/relationships" id="257" r:id="Rb23b047e8ad14f2e"/>
    <p:sldId xmlns:r="http://schemas.openxmlformats.org/officeDocument/2006/relationships" id="258" r:id="R6005c20aa0dc4bf4"/>
    <p:sldId xmlns:r="http://schemas.openxmlformats.org/officeDocument/2006/relationships" id="259" r:id="R719fd90988464e0d"/>
    <p:sldId xmlns:r="http://schemas.openxmlformats.org/officeDocument/2006/relationships" id="260" r:id="R93fa4f2623a44dac"/>
    <p:sldId xmlns:r="http://schemas.openxmlformats.org/officeDocument/2006/relationships" id="261" r:id="R404b5642e2384c43"/>
    <p:sldId xmlns:r="http://schemas.openxmlformats.org/officeDocument/2006/relationships" id="262" r:id="Rb6d6834f9d3d4a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c01036fc64be5" /><Relationship Type="http://schemas.openxmlformats.org/officeDocument/2006/relationships/slide" Target="/ppt/slides/slide1.xml" Id="Ra8609ada3e1140c1" /><Relationship Type="http://schemas.openxmlformats.org/officeDocument/2006/relationships/slide" Target="/ppt/slides/slide2.xml" Id="Rb23b047e8ad14f2e" /><Relationship Type="http://schemas.openxmlformats.org/officeDocument/2006/relationships/slide" Target="/ppt/slides/slide3.xml" Id="R6005c20aa0dc4bf4" /><Relationship Type="http://schemas.openxmlformats.org/officeDocument/2006/relationships/slide" Target="/ppt/slides/slide4.xml" Id="R719fd90988464e0d" /><Relationship Type="http://schemas.openxmlformats.org/officeDocument/2006/relationships/slide" Target="/ppt/slides/slide5.xml" Id="R93fa4f2623a44dac" /><Relationship Type="http://schemas.openxmlformats.org/officeDocument/2006/relationships/slide" Target="/ppt/slides/slide6.xml" Id="R404b5642e2384c43" /><Relationship Type="http://schemas.openxmlformats.org/officeDocument/2006/relationships/slide" Target="/ppt/slides/slide7.xml" Id="Rb6d6834f9d3d4a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ef092b21340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855ddf1824eb8" /><Relationship Type="http://schemas.openxmlformats.org/officeDocument/2006/relationships/theme" Target="/ppt/slideMasters/theme/theme1.xml" Id="Ra46664a2e9a940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9855ddf1824e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3cf806f6a48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a46392c7b46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a0b01121446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4d97a8da449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57687f04c4d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d50b175694f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1e686d83742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TONNING &amp; EGELAND KVINESDAL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TONNING &amp; EGELAND KVINESDAL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TONNING &amp; EGELAND KVINESDAL AS ble etablert [år] og holder til i Kvinesdal.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TONNING &amp; EGELAND KVINESDAL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TONNING &amp; EGELAND KVINESDAL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TONNING &amp; EGELAND KVINESDAL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501 856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679 967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877 410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TONNING &amp; EGELAND KVINESDAL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REGINE KARIN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LUDVIG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TONNING &amp; EGELAND KVINESDAL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Nesgaten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4480 Kvinesdal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35 08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953 162 202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TONNING &amp; EGELAND KVINESDAL AS</a:t>
            </a:r>
          </a:p>
        </p:txBody>
      </p:sp>
    </p:spTree>
  </p:cSld>
  <p:clrMapOvr>
    <a:masterClrMapping xmlns:a="http://schemas.openxmlformats.org/drawingml/2006/main"/>
  </p:clrMapOvr>
</p:sld>
</file>