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4c81202f5e412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d7c42c20894b58"/>
  </p:sldMasterIdLst>
  <p:sldIdLst>
    <p:sldId xmlns:r="http://schemas.openxmlformats.org/officeDocument/2006/relationships" id="256" r:id="Rf9ad0e31417c4622"/>
    <p:sldId xmlns:r="http://schemas.openxmlformats.org/officeDocument/2006/relationships" id="257" r:id="Rd7dd4e05671c494a"/>
    <p:sldId xmlns:r="http://schemas.openxmlformats.org/officeDocument/2006/relationships" id="258" r:id="Rb8117220b96a4b6e"/>
    <p:sldId xmlns:r="http://schemas.openxmlformats.org/officeDocument/2006/relationships" id="259" r:id="Re47b25b668634d72"/>
    <p:sldId xmlns:r="http://schemas.openxmlformats.org/officeDocument/2006/relationships" id="260" r:id="Rccb27fe97ce04262"/>
    <p:sldId xmlns:r="http://schemas.openxmlformats.org/officeDocument/2006/relationships" id="261" r:id="Rc71b38d8f195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d7c42c20894b58" /><Relationship Type="http://schemas.openxmlformats.org/officeDocument/2006/relationships/slide" Target="/ppt/slides/slide1.xml" Id="Rf9ad0e31417c4622" /><Relationship Type="http://schemas.openxmlformats.org/officeDocument/2006/relationships/slide" Target="/ppt/slides/slide2.xml" Id="Rd7dd4e05671c494a" /><Relationship Type="http://schemas.openxmlformats.org/officeDocument/2006/relationships/slide" Target="/ppt/slides/slide3.xml" Id="Rb8117220b96a4b6e" /><Relationship Type="http://schemas.openxmlformats.org/officeDocument/2006/relationships/slide" Target="/ppt/slides/slide4.xml" Id="Re47b25b668634d72" /><Relationship Type="http://schemas.openxmlformats.org/officeDocument/2006/relationships/slide" Target="/ppt/slides/slide5.xml" Id="Rccb27fe97ce04262" /><Relationship Type="http://schemas.openxmlformats.org/officeDocument/2006/relationships/slide" Target="/ppt/slides/slide6.xml" Id="Rc71b38d8f195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1efacf51d7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8dd48346274862" /><Relationship Type="http://schemas.openxmlformats.org/officeDocument/2006/relationships/theme" Target="/ppt/slideMasters/theme/theme1.xml" Id="R2d18f55a439d48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8dd483462748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a11032f22643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895f13223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4641aab3f4f6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da3ee118744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289e503b348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a34d348f0411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LOFOTEN BILUTLEIE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LOFOTEN BILUTLEIE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52 273 387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11 266 839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7 233 280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18 897 590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66 329 142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BILUTLEIE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Lufthavnveien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8370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07 11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953 116 316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LOFOTEN BILUTLEIE AS</a:t>
            </a:r>
          </a:p>
        </p:txBody>
      </p:sp>
    </p:spTree>
  </p:cSld>
  <p:clrMapOvr>
    <a:masterClrMapping xmlns:a="http://schemas.openxmlformats.org/drawingml/2006/main"/>
  </p:clrMapOvr>
</p:sld>
</file>