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11a88c82c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d2d8a1ff2473d"/>
  </p:sldMasterIdLst>
  <p:sldIdLst>
    <p:sldId xmlns:r="http://schemas.openxmlformats.org/officeDocument/2006/relationships" id="256" r:id="R846f52f12c004910"/>
    <p:sldId xmlns:r="http://schemas.openxmlformats.org/officeDocument/2006/relationships" id="257" r:id="Rc73e186cdd8c4dd1"/>
    <p:sldId xmlns:r="http://schemas.openxmlformats.org/officeDocument/2006/relationships" id="258" r:id="Rba9e1d8bbf0d40ea"/>
    <p:sldId xmlns:r="http://schemas.openxmlformats.org/officeDocument/2006/relationships" id="259" r:id="R0c76bdbe1d1a4c4c"/>
    <p:sldId xmlns:r="http://schemas.openxmlformats.org/officeDocument/2006/relationships" id="260" r:id="R2920bf2b1032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d2d8a1ff2473d" /><Relationship Type="http://schemas.openxmlformats.org/officeDocument/2006/relationships/slide" Target="/ppt/slides/slide1.xml" Id="R846f52f12c004910" /><Relationship Type="http://schemas.openxmlformats.org/officeDocument/2006/relationships/slide" Target="/ppt/slides/slide2.xml" Id="Rc73e186cdd8c4dd1" /><Relationship Type="http://schemas.openxmlformats.org/officeDocument/2006/relationships/slide" Target="/ppt/slides/slide3.xml" Id="Rba9e1d8bbf0d40ea" /><Relationship Type="http://schemas.openxmlformats.org/officeDocument/2006/relationships/slide" Target="/ppt/slides/slide4.xml" Id="R0c76bdbe1d1a4c4c" /><Relationship Type="http://schemas.openxmlformats.org/officeDocument/2006/relationships/slide" Target="/ppt/slides/slide5.xml" Id="R2920bf2b1032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b45dfaef4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84b9d9194db4" /><Relationship Type="http://schemas.openxmlformats.org/officeDocument/2006/relationships/theme" Target="/ppt/slideMasters/theme/theme1.xml" Id="R89aac5920113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184b9d919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47903520a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d1de932e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5b43c2ff64d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16c96e852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3f26ab1a4e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KJELLEMO BILOPPRETTING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KJELLEMO BILOPPRETTING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953 076 039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KJELLEMO BILOPPRETTING AS</a:t>
            </a:r>
          </a:p>
        </p:txBody>
      </p:sp>
    </p:spTree>
  </p:cSld>
  <p:clrMapOvr>
    <a:masterClrMapping xmlns:a="http://schemas.openxmlformats.org/drawingml/2006/main"/>
  </p:clrMapOvr>
</p:sld>
</file>