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01c5e0aca941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b5eae17fdb4619"/>
  </p:sldMasterIdLst>
  <p:sldIdLst>
    <p:sldId xmlns:r="http://schemas.openxmlformats.org/officeDocument/2006/relationships" id="256" r:id="R98e8d62cd65c4c2a"/>
    <p:sldId xmlns:r="http://schemas.openxmlformats.org/officeDocument/2006/relationships" id="257" r:id="Recdede2e31e5459f"/>
    <p:sldId xmlns:r="http://schemas.openxmlformats.org/officeDocument/2006/relationships" id="258" r:id="R7ffcc55111d34416"/>
    <p:sldId xmlns:r="http://schemas.openxmlformats.org/officeDocument/2006/relationships" id="259" r:id="R6c09e950d12145d3"/>
    <p:sldId xmlns:r="http://schemas.openxmlformats.org/officeDocument/2006/relationships" id="260" r:id="R8c5f52a1294249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b5eae17fdb4619" /><Relationship Type="http://schemas.openxmlformats.org/officeDocument/2006/relationships/slide" Target="/ppt/slides/slide1.xml" Id="R98e8d62cd65c4c2a" /><Relationship Type="http://schemas.openxmlformats.org/officeDocument/2006/relationships/slide" Target="/ppt/slides/slide2.xml" Id="Recdede2e31e5459f" /><Relationship Type="http://schemas.openxmlformats.org/officeDocument/2006/relationships/slide" Target="/ppt/slides/slide3.xml" Id="R7ffcc55111d34416" /><Relationship Type="http://schemas.openxmlformats.org/officeDocument/2006/relationships/slide" Target="/ppt/slides/slide4.xml" Id="R6c09e950d12145d3" /><Relationship Type="http://schemas.openxmlformats.org/officeDocument/2006/relationships/slide" Target="/ppt/slides/slide5.xml" Id="R8c5f52a1294249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7d6193db1445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f24fddfa54f18" /><Relationship Type="http://schemas.openxmlformats.org/officeDocument/2006/relationships/theme" Target="/ppt/slideMasters/theme/theme1.xml" Id="Rf496042e27cb49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ff24fddfa54f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325a380de4e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4fe08277445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1d88ee05c47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6a0bcfc8f42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c0f15f40e49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953 010 259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MESTERSERVICE AS</a:t>
            </a:r>
          </a:p>
        </p:txBody>
      </p:sp>
    </p:spTree>
  </p:cSld>
  <p:clrMapOvr>
    <a:masterClrMapping xmlns:a="http://schemas.openxmlformats.org/drawingml/2006/main"/>
  </p:clrMapOvr>
</p:sld>
</file>