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a803e24cce4d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fb05cbebd14000"/>
  </p:sldMasterIdLst>
  <p:sldIdLst>
    <p:sldId xmlns:r="http://schemas.openxmlformats.org/officeDocument/2006/relationships" id="256" r:id="Rb25c2e55c0944d3d"/>
    <p:sldId xmlns:r="http://schemas.openxmlformats.org/officeDocument/2006/relationships" id="257" r:id="R2c744cace3084eca"/>
    <p:sldId xmlns:r="http://schemas.openxmlformats.org/officeDocument/2006/relationships" id="258" r:id="R0b95137536d64c63"/>
    <p:sldId xmlns:r="http://schemas.openxmlformats.org/officeDocument/2006/relationships" id="259" r:id="R18f563595bba4865"/>
    <p:sldId xmlns:r="http://schemas.openxmlformats.org/officeDocument/2006/relationships" id="260" r:id="Rbcdfdc73a54a44b4"/>
    <p:sldId xmlns:r="http://schemas.openxmlformats.org/officeDocument/2006/relationships" id="261" r:id="Rff44b418d6c8447e"/>
    <p:sldId xmlns:r="http://schemas.openxmlformats.org/officeDocument/2006/relationships" id="262" r:id="R50c9596a682d42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fb05cbebd14000" /><Relationship Type="http://schemas.openxmlformats.org/officeDocument/2006/relationships/slide" Target="/ppt/slides/slide1.xml" Id="Rb25c2e55c0944d3d" /><Relationship Type="http://schemas.openxmlformats.org/officeDocument/2006/relationships/slide" Target="/ppt/slides/slide2.xml" Id="R2c744cace3084eca" /><Relationship Type="http://schemas.openxmlformats.org/officeDocument/2006/relationships/slide" Target="/ppt/slides/slide3.xml" Id="R0b95137536d64c63" /><Relationship Type="http://schemas.openxmlformats.org/officeDocument/2006/relationships/slide" Target="/ppt/slides/slide4.xml" Id="R18f563595bba4865" /><Relationship Type="http://schemas.openxmlformats.org/officeDocument/2006/relationships/slide" Target="/ppt/slides/slide5.xml" Id="Rbcdfdc73a54a44b4" /><Relationship Type="http://schemas.openxmlformats.org/officeDocument/2006/relationships/slide" Target="/ppt/slides/slide6.xml" Id="Rff44b418d6c8447e" /><Relationship Type="http://schemas.openxmlformats.org/officeDocument/2006/relationships/slide" Target="/ppt/slides/slide7.xml" Id="R50c9596a682d42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98de7400a648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9fc57952c43ce" /><Relationship Type="http://schemas.openxmlformats.org/officeDocument/2006/relationships/theme" Target="/ppt/slideMasters/theme/theme1.xml" Id="R5d75e78a544846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39fc57952c43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43771685d40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65094ad834f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048c43e064a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1b98f9c4749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5fbd5f9c74e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11da248dc4e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79c652c2a45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Stad 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Stad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Stad Handel AS ble etablert [år] og holder til i Stadlandet.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Stad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Stad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Stad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38 379 087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1 653 334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1 377 478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951 136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8 055 083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Stad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 BORGUND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Stad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Leikanger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6750 Stadlandet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85 74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952 957 740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Stad Handel AS</a:t>
            </a:r>
          </a:p>
        </p:txBody>
      </p:sp>
    </p:spTree>
  </p:cSld>
  <p:clrMapOvr>
    <a:masterClrMapping xmlns:a="http://schemas.openxmlformats.org/drawingml/2006/main"/>
  </p:clrMapOvr>
</p:sld>
</file>