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5be018586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3445ed0310427f"/>
  </p:sldMasterIdLst>
  <p:sldIdLst>
    <p:sldId xmlns:r="http://schemas.openxmlformats.org/officeDocument/2006/relationships" id="256" r:id="Rd334fc5af6df4cc0"/>
    <p:sldId xmlns:r="http://schemas.openxmlformats.org/officeDocument/2006/relationships" id="257" r:id="R35f9b01581194edd"/>
    <p:sldId xmlns:r="http://schemas.openxmlformats.org/officeDocument/2006/relationships" id="258" r:id="R9289070d8b4e41ab"/>
    <p:sldId xmlns:r="http://schemas.openxmlformats.org/officeDocument/2006/relationships" id="259" r:id="R436ac4f5946f4e27"/>
    <p:sldId xmlns:r="http://schemas.openxmlformats.org/officeDocument/2006/relationships" id="260" r:id="Rc5f6748c88e64ed3"/>
    <p:sldId xmlns:r="http://schemas.openxmlformats.org/officeDocument/2006/relationships" id="261" r:id="R1cada0f17bd848c8"/>
    <p:sldId xmlns:r="http://schemas.openxmlformats.org/officeDocument/2006/relationships" id="262" r:id="R04efca6acff6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445ed0310427f" /><Relationship Type="http://schemas.openxmlformats.org/officeDocument/2006/relationships/slide" Target="/ppt/slides/slide1.xml" Id="Rd334fc5af6df4cc0" /><Relationship Type="http://schemas.openxmlformats.org/officeDocument/2006/relationships/slide" Target="/ppt/slides/slide2.xml" Id="R35f9b01581194edd" /><Relationship Type="http://schemas.openxmlformats.org/officeDocument/2006/relationships/slide" Target="/ppt/slides/slide3.xml" Id="R9289070d8b4e41ab" /><Relationship Type="http://schemas.openxmlformats.org/officeDocument/2006/relationships/slide" Target="/ppt/slides/slide4.xml" Id="R436ac4f5946f4e27" /><Relationship Type="http://schemas.openxmlformats.org/officeDocument/2006/relationships/slide" Target="/ppt/slides/slide5.xml" Id="Rc5f6748c88e64ed3" /><Relationship Type="http://schemas.openxmlformats.org/officeDocument/2006/relationships/slide" Target="/ppt/slides/slide6.xml" Id="R1cada0f17bd848c8" /><Relationship Type="http://schemas.openxmlformats.org/officeDocument/2006/relationships/slide" Target="/ppt/slides/slide7.xml" Id="R04efca6acff6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45f725599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dab43e73c482a" /><Relationship Type="http://schemas.openxmlformats.org/officeDocument/2006/relationships/theme" Target="/ppt/slideMasters/theme/theme1.xml" Id="R8405977683a7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8dab43e73c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a0bee5e2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3950a33b4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f8c059ad6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a38a9da7d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d4913e2ef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d9ae31d19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bd96f8dcc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TREBETONG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TREBETONG ENTREPRENØR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138 904 011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23 554 205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52 534 450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TREBETONG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Melhusvegen 720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85 42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post@trebetong.no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952 899 686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