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b2a5f0aeb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d80b75fd94a21"/>
  </p:sldMasterIdLst>
  <p:sldIdLst>
    <p:sldId xmlns:r="http://schemas.openxmlformats.org/officeDocument/2006/relationships" id="256" r:id="Rdaceb591cf1646f3"/>
    <p:sldId xmlns:r="http://schemas.openxmlformats.org/officeDocument/2006/relationships" id="257" r:id="Rf368bbbfa0164463"/>
    <p:sldId xmlns:r="http://schemas.openxmlformats.org/officeDocument/2006/relationships" id="258" r:id="R6b2e2587e50f46a4"/>
    <p:sldId xmlns:r="http://schemas.openxmlformats.org/officeDocument/2006/relationships" id="259" r:id="R601ae2143c574cb2"/>
    <p:sldId xmlns:r="http://schemas.openxmlformats.org/officeDocument/2006/relationships" id="260" r:id="R9f1667ec5df94210"/>
    <p:sldId xmlns:r="http://schemas.openxmlformats.org/officeDocument/2006/relationships" id="261" r:id="Rf8bccfdb4c5b4bc1"/>
    <p:sldId xmlns:r="http://schemas.openxmlformats.org/officeDocument/2006/relationships" id="262" r:id="Rdaaaea039f0b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d80b75fd94a21" /><Relationship Type="http://schemas.openxmlformats.org/officeDocument/2006/relationships/slide" Target="/ppt/slides/slide1.xml" Id="Rdaceb591cf1646f3" /><Relationship Type="http://schemas.openxmlformats.org/officeDocument/2006/relationships/slide" Target="/ppt/slides/slide2.xml" Id="Rf368bbbfa0164463" /><Relationship Type="http://schemas.openxmlformats.org/officeDocument/2006/relationships/slide" Target="/ppt/slides/slide3.xml" Id="R6b2e2587e50f46a4" /><Relationship Type="http://schemas.openxmlformats.org/officeDocument/2006/relationships/slide" Target="/ppt/slides/slide4.xml" Id="R601ae2143c574cb2" /><Relationship Type="http://schemas.openxmlformats.org/officeDocument/2006/relationships/slide" Target="/ppt/slides/slide5.xml" Id="R9f1667ec5df94210" /><Relationship Type="http://schemas.openxmlformats.org/officeDocument/2006/relationships/slide" Target="/ppt/slides/slide6.xml" Id="Rf8bccfdb4c5b4bc1" /><Relationship Type="http://schemas.openxmlformats.org/officeDocument/2006/relationships/slide" Target="/ppt/slides/slide7.xml" Id="Rdaaaea039f0b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bfaa9400f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7d1ffec440ff" /><Relationship Type="http://schemas.openxmlformats.org/officeDocument/2006/relationships/theme" Target="/ppt/slideMasters/theme/theme1.xml" Id="R11349b662d0d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f7d1ffec4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8ca26fef1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7ca9097e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a606ab10c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4568ed36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ac6b2ab0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c55d12d96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b535f6ef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READY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READY EIENDOM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BVB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BJÅNESØ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BJÅNESØ BØRGE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HORGEN VIVIAN BJÅNESØ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TARANGER BEATE BJÅNESØ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Nordeide 105A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952 874 608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READY EIENDOM AS</a:t>
            </a:r>
          </a:p>
        </p:txBody>
      </p:sp>
    </p:spTree>
  </p:cSld>
  <p:clrMapOvr>
    <a:masterClrMapping xmlns:a="http://schemas.openxmlformats.org/drawingml/2006/main"/>
  </p:clrMapOvr>
</p:sld>
</file>