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1c785ac52e49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e5258be4b94fdd"/>
  </p:sldMasterIdLst>
  <p:sldIdLst>
    <p:sldId xmlns:r="http://schemas.openxmlformats.org/officeDocument/2006/relationships" id="256" r:id="R24c9b32960774a6b"/>
    <p:sldId xmlns:r="http://schemas.openxmlformats.org/officeDocument/2006/relationships" id="257" r:id="R59c849048f4e4467"/>
    <p:sldId xmlns:r="http://schemas.openxmlformats.org/officeDocument/2006/relationships" id="258" r:id="R15089d271d824303"/>
    <p:sldId xmlns:r="http://schemas.openxmlformats.org/officeDocument/2006/relationships" id="259" r:id="Reb93417dcf904fe6"/>
    <p:sldId xmlns:r="http://schemas.openxmlformats.org/officeDocument/2006/relationships" id="260" r:id="R7af66e99ca5c4f39"/>
    <p:sldId xmlns:r="http://schemas.openxmlformats.org/officeDocument/2006/relationships" id="261" r:id="R8604436d1d6048ea"/>
    <p:sldId xmlns:r="http://schemas.openxmlformats.org/officeDocument/2006/relationships" id="262" r:id="R1f169497b3fc4d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e5258be4b94fdd" /><Relationship Type="http://schemas.openxmlformats.org/officeDocument/2006/relationships/slide" Target="/ppt/slides/slide1.xml" Id="R24c9b32960774a6b" /><Relationship Type="http://schemas.openxmlformats.org/officeDocument/2006/relationships/slide" Target="/ppt/slides/slide2.xml" Id="R59c849048f4e4467" /><Relationship Type="http://schemas.openxmlformats.org/officeDocument/2006/relationships/slide" Target="/ppt/slides/slide3.xml" Id="R15089d271d824303" /><Relationship Type="http://schemas.openxmlformats.org/officeDocument/2006/relationships/slide" Target="/ppt/slides/slide4.xml" Id="Reb93417dcf904fe6" /><Relationship Type="http://schemas.openxmlformats.org/officeDocument/2006/relationships/slide" Target="/ppt/slides/slide5.xml" Id="R7af66e99ca5c4f39" /><Relationship Type="http://schemas.openxmlformats.org/officeDocument/2006/relationships/slide" Target="/ppt/slides/slide6.xml" Id="R8604436d1d6048ea" /><Relationship Type="http://schemas.openxmlformats.org/officeDocument/2006/relationships/slide" Target="/ppt/slides/slide7.xml" Id="R1f169497b3fc4d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85c35ab26a40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f269b6c3334b83" /><Relationship Type="http://schemas.openxmlformats.org/officeDocument/2006/relationships/theme" Target="/ppt/slideMasters/theme/theme1.xml" Id="R169026aa13e640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f269b6c3334b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17ac62689e4d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4bba8e505544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0d053fbe9647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157055c1264c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15a5d61db643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dcf2663e734f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da7121637c48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PECUNIA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PECUNIA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PECUNIA FORVALTNING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PECUNIA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PECUNIA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PECUNIA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520 739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−2 265 718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2 119 098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409 339 713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608 466 426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PECUNIA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PECUNIA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PECUNIA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Vs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01 92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952 862 987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PECUNIA FORVALTNING AS</a:t>
            </a:r>
          </a:p>
        </p:txBody>
      </p:sp>
    </p:spTree>
  </p:cSld>
  <p:clrMapOvr>
    <a:masterClrMapping xmlns:a="http://schemas.openxmlformats.org/drawingml/2006/main"/>
  </p:clrMapOvr>
</p:sld>
</file>