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f9ab67123b4b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1ec510cf7643a6"/>
  </p:sldMasterIdLst>
  <p:sldIdLst>
    <p:sldId xmlns:r="http://schemas.openxmlformats.org/officeDocument/2006/relationships" id="256" r:id="R3c377017dc764a94"/>
    <p:sldId xmlns:r="http://schemas.openxmlformats.org/officeDocument/2006/relationships" id="257" r:id="R0448ff4545bb4ac2"/>
    <p:sldId xmlns:r="http://schemas.openxmlformats.org/officeDocument/2006/relationships" id="258" r:id="R45a1104019d94714"/>
    <p:sldId xmlns:r="http://schemas.openxmlformats.org/officeDocument/2006/relationships" id="259" r:id="R07c54f6eb0b94f59"/>
    <p:sldId xmlns:r="http://schemas.openxmlformats.org/officeDocument/2006/relationships" id="260" r:id="R55e317dc904d4c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ec510cf7643a6" /><Relationship Type="http://schemas.openxmlformats.org/officeDocument/2006/relationships/slide" Target="/ppt/slides/slide1.xml" Id="R3c377017dc764a94" /><Relationship Type="http://schemas.openxmlformats.org/officeDocument/2006/relationships/slide" Target="/ppt/slides/slide2.xml" Id="R0448ff4545bb4ac2" /><Relationship Type="http://schemas.openxmlformats.org/officeDocument/2006/relationships/slide" Target="/ppt/slides/slide3.xml" Id="R45a1104019d94714" /><Relationship Type="http://schemas.openxmlformats.org/officeDocument/2006/relationships/slide" Target="/ppt/slides/slide4.xml" Id="R07c54f6eb0b94f59" /><Relationship Type="http://schemas.openxmlformats.org/officeDocument/2006/relationships/slide" Target="/ppt/slides/slide5.xml" Id="R55e317dc904d4c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792ea9a0b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ffa80216b485f" /><Relationship Type="http://schemas.openxmlformats.org/officeDocument/2006/relationships/theme" Target="/ppt/slideMasters/theme/theme1.xml" Id="R08c433bbb1204e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affa80216b48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5ab2523c647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ab23c573541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476ea00fe46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f310ac183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985ceccdd4c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GULSKOGEN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GULSKOGEN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952 835 939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