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38cc941be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1340236e34955"/>
  </p:sldMasterIdLst>
  <p:sldIdLst>
    <p:sldId xmlns:r="http://schemas.openxmlformats.org/officeDocument/2006/relationships" id="256" r:id="Rf407364fd55c454c"/>
    <p:sldId xmlns:r="http://schemas.openxmlformats.org/officeDocument/2006/relationships" id="257" r:id="R876f421d2ec04673"/>
    <p:sldId xmlns:r="http://schemas.openxmlformats.org/officeDocument/2006/relationships" id="258" r:id="Rdd752a7f4a584daf"/>
    <p:sldId xmlns:r="http://schemas.openxmlformats.org/officeDocument/2006/relationships" id="259" r:id="R3f63b123f7584064"/>
    <p:sldId xmlns:r="http://schemas.openxmlformats.org/officeDocument/2006/relationships" id="260" r:id="R6a6fa56e8c2641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1340236e34955" /><Relationship Type="http://schemas.openxmlformats.org/officeDocument/2006/relationships/slide" Target="/ppt/slides/slide1.xml" Id="Rf407364fd55c454c" /><Relationship Type="http://schemas.openxmlformats.org/officeDocument/2006/relationships/slide" Target="/ppt/slides/slide2.xml" Id="R876f421d2ec04673" /><Relationship Type="http://schemas.openxmlformats.org/officeDocument/2006/relationships/slide" Target="/ppt/slides/slide3.xml" Id="Rdd752a7f4a584daf" /><Relationship Type="http://schemas.openxmlformats.org/officeDocument/2006/relationships/slide" Target="/ppt/slides/slide4.xml" Id="R3f63b123f7584064" /><Relationship Type="http://schemas.openxmlformats.org/officeDocument/2006/relationships/slide" Target="/ppt/slides/slide5.xml" Id="R6a6fa56e8c2641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6ab0dd77b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526b679014749" /><Relationship Type="http://schemas.openxmlformats.org/officeDocument/2006/relationships/theme" Target="/ppt/slideMasters/theme/theme1.xml" Id="Rcae46139d0194f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526b6790147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47cfda840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7a91e743e49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f6e130aba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c427aeff1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d716b24f9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UNGERS GATE BORETTSLAG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UNGERS GATE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UNGERS GATE BORETTSLAG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UNGERS GATE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UNGERS GATE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UNGERS GATE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952 769 685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UNGERS GATE BORETTSLAG</a:t>
            </a:r>
          </a:p>
        </p:txBody>
      </p:sp>
    </p:spTree>
  </p:cSld>
  <p:clrMapOvr>
    <a:masterClrMapping xmlns:a="http://schemas.openxmlformats.org/drawingml/2006/main"/>
  </p:clrMapOvr>
</p:sld>
</file>