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1c9e28d47045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ee0063949d4240"/>
  </p:sldMasterIdLst>
  <p:sldIdLst>
    <p:sldId xmlns:r="http://schemas.openxmlformats.org/officeDocument/2006/relationships" id="256" r:id="Ra6ab42b649734da3"/>
    <p:sldId xmlns:r="http://schemas.openxmlformats.org/officeDocument/2006/relationships" id="257" r:id="R58fe43bd729a4229"/>
    <p:sldId xmlns:r="http://schemas.openxmlformats.org/officeDocument/2006/relationships" id="258" r:id="R3d1ea1c0e62f4075"/>
    <p:sldId xmlns:r="http://schemas.openxmlformats.org/officeDocument/2006/relationships" id="259" r:id="R6dc113fb5bc24021"/>
    <p:sldId xmlns:r="http://schemas.openxmlformats.org/officeDocument/2006/relationships" id="260" r:id="R150d468db9f44a81"/>
    <p:sldId xmlns:r="http://schemas.openxmlformats.org/officeDocument/2006/relationships" id="261" r:id="Rb514ec8bcdae4f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ee0063949d4240" /><Relationship Type="http://schemas.openxmlformats.org/officeDocument/2006/relationships/slide" Target="/ppt/slides/slide1.xml" Id="Ra6ab42b649734da3" /><Relationship Type="http://schemas.openxmlformats.org/officeDocument/2006/relationships/slide" Target="/ppt/slides/slide2.xml" Id="R58fe43bd729a4229" /><Relationship Type="http://schemas.openxmlformats.org/officeDocument/2006/relationships/slide" Target="/ppt/slides/slide3.xml" Id="R3d1ea1c0e62f4075" /><Relationship Type="http://schemas.openxmlformats.org/officeDocument/2006/relationships/slide" Target="/ppt/slides/slide4.xml" Id="R6dc113fb5bc24021" /><Relationship Type="http://schemas.openxmlformats.org/officeDocument/2006/relationships/slide" Target="/ppt/slides/slide5.xml" Id="R150d468db9f44a81" /><Relationship Type="http://schemas.openxmlformats.org/officeDocument/2006/relationships/slide" Target="/ppt/slides/slide6.xml" Id="Rb514ec8bcdae4f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5d228b200646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b45395c7d24ec5" /><Relationship Type="http://schemas.openxmlformats.org/officeDocument/2006/relationships/theme" Target="/ppt/slideMasters/theme/theme1.xml" Id="R081a2cf2821f43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b45395c7d24e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fb74f2c8c545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2491dc03d34b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dd08f3d13547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7c6b5f58044b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b9ea45b33d4c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88a8aca5c640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 1 NORD-NORGE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NORD-NORGE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 1 NORD-NORGE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NORD-NORGE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NORD-NORGE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NORD-NORGE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SKANDINAVISKA ENSKILDA BANKEN AB  –  5,9 %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EIKA EGENKAPITALBEVIS  –  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GEVERAN TRADING COMPANY LTD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KOMMUNAL LANDSPENSJONSKASSE GJENSIDIG FORSIKRINGSSELSKAP  –  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PARETO AKSJE NORGE VERDIPAPIRFOND  –  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STATE STREET BANK AND TRUST COMP  –  2,6 %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NORD-NORGE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9008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02244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privat@snn.no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www.snn.no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952 706 365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 1 NORD-NORGE</a:t>
            </a:r>
          </a:p>
        </p:txBody>
      </p:sp>
    </p:spTree>
  </p:cSld>
  <p:clrMapOvr>
    <a:masterClrMapping xmlns:a="http://schemas.openxmlformats.org/drawingml/2006/main"/>
  </p:clrMapOvr>
</p:sld>
</file>