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68c715b00b47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af4be176bd494a"/>
  </p:sldMasterIdLst>
  <p:sldIdLst>
    <p:sldId xmlns:r="http://schemas.openxmlformats.org/officeDocument/2006/relationships" id="256" r:id="R4313203054b54cd5"/>
    <p:sldId xmlns:r="http://schemas.openxmlformats.org/officeDocument/2006/relationships" id="257" r:id="Rdb8ad82506164500"/>
    <p:sldId xmlns:r="http://schemas.openxmlformats.org/officeDocument/2006/relationships" id="258" r:id="Rebc2615edeb7426e"/>
    <p:sldId xmlns:r="http://schemas.openxmlformats.org/officeDocument/2006/relationships" id="259" r:id="Ra28cb9628a674bfb"/>
    <p:sldId xmlns:r="http://schemas.openxmlformats.org/officeDocument/2006/relationships" id="260" r:id="R57b291dc10a34c70"/>
    <p:sldId xmlns:r="http://schemas.openxmlformats.org/officeDocument/2006/relationships" id="261" r:id="R4f9ffb753a46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f4be176bd494a" /><Relationship Type="http://schemas.openxmlformats.org/officeDocument/2006/relationships/slide" Target="/ppt/slides/slide1.xml" Id="R4313203054b54cd5" /><Relationship Type="http://schemas.openxmlformats.org/officeDocument/2006/relationships/slide" Target="/ppt/slides/slide2.xml" Id="Rdb8ad82506164500" /><Relationship Type="http://schemas.openxmlformats.org/officeDocument/2006/relationships/slide" Target="/ppt/slides/slide3.xml" Id="Rebc2615edeb7426e" /><Relationship Type="http://schemas.openxmlformats.org/officeDocument/2006/relationships/slide" Target="/ppt/slides/slide4.xml" Id="Ra28cb9628a674bfb" /><Relationship Type="http://schemas.openxmlformats.org/officeDocument/2006/relationships/slide" Target="/ppt/slides/slide5.xml" Id="R57b291dc10a34c70" /><Relationship Type="http://schemas.openxmlformats.org/officeDocument/2006/relationships/slide" Target="/ppt/slides/slide6.xml" Id="R4f9ffb753a46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32165dae346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87a5c53ac46ac" /><Relationship Type="http://schemas.openxmlformats.org/officeDocument/2006/relationships/theme" Target="/ppt/slideMasters/theme/theme1.xml" Id="R6f7e08014465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487a5c53ac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751aae97d4e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01d5d67844f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702f7e0294e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6ab43759f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72f4a0d7f4a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f01f8c64e48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 1 NORD-NORGE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NORD-NORGE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NORD-NORGE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NORD-NORGE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NORD-NORGE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INVEST NORGE AS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AKSJE NORGE VERDIPAPIRFOND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EIKA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GEVERAN TRADING CO LTD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 PENSJON PK  –  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NORD-NORGE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02244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privat@snn.no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952 706 365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 1 NORD-NORGE</a:t>
            </a:r>
          </a:p>
        </p:txBody>
      </p:sp>
    </p:spTree>
  </p:cSld>
  <p:clrMapOvr>
    <a:masterClrMapping xmlns:a="http://schemas.openxmlformats.org/drawingml/2006/main"/>
  </p:clrMapOvr>
</p:sld>
</file>