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4d6c99401cd4ef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d3fb7415ddd4bfd"/>
  </p:sldMasterIdLst>
  <p:sldIdLst>
    <p:sldId xmlns:r="http://schemas.openxmlformats.org/officeDocument/2006/relationships" id="256" r:id="Rdb098057664f4236"/>
    <p:sldId xmlns:r="http://schemas.openxmlformats.org/officeDocument/2006/relationships" id="257" r:id="R381e59f3d6a54914"/>
    <p:sldId xmlns:r="http://schemas.openxmlformats.org/officeDocument/2006/relationships" id="258" r:id="R367d54f17b6d4b22"/>
    <p:sldId xmlns:r="http://schemas.openxmlformats.org/officeDocument/2006/relationships" id="259" r:id="R8f83c7aafd2f4684"/>
    <p:sldId xmlns:r="http://schemas.openxmlformats.org/officeDocument/2006/relationships" id="260" r:id="R8e43b1d1492a4378"/>
    <p:sldId xmlns:r="http://schemas.openxmlformats.org/officeDocument/2006/relationships" id="261" r:id="R4a9aad9604da4b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3fb7415ddd4bfd" /><Relationship Type="http://schemas.openxmlformats.org/officeDocument/2006/relationships/slide" Target="/ppt/slides/slide1.xml" Id="Rdb098057664f4236" /><Relationship Type="http://schemas.openxmlformats.org/officeDocument/2006/relationships/slide" Target="/ppt/slides/slide2.xml" Id="R381e59f3d6a54914" /><Relationship Type="http://schemas.openxmlformats.org/officeDocument/2006/relationships/slide" Target="/ppt/slides/slide3.xml" Id="R367d54f17b6d4b22" /><Relationship Type="http://schemas.openxmlformats.org/officeDocument/2006/relationships/slide" Target="/ppt/slides/slide4.xml" Id="R8f83c7aafd2f4684" /><Relationship Type="http://schemas.openxmlformats.org/officeDocument/2006/relationships/slide" Target="/ppt/slides/slide5.xml" Id="R8e43b1d1492a4378" /><Relationship Type="http://schemas.openxmlformats.org/officeDocument/2006/relationships/slide" Target="/ppt/slides/slide6.xml" Id="R4a9aad9604da4b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2ba5eb04e7c46a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8dcd0d67584e4c" /><Relationship Type="http://schemas.openxmlformats.org/officeDocument/2006/relationships/theme" Target="/ppt/slideMasters/theme/theme1.xml" Id="Rc0d1c33da7eb4e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38dcd0d67584e4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314336468047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e682a894e45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d21c34460f40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1cce4cbe940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6bddee4814e0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88b53ae553448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HJELTEN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HJELTEN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601 478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−261 245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266 008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5 678 178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9 406 789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HJELTEN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952 620 673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HJELTEN HOLDING AS</a:t>
            </a:r>
          </a:p>
        </p:txBody>
      </p:sp>
    </p:spTree>
  </p:cSld>
  <p:clrMapOvr>
    <a:masterClrMapping xmlns:a="http://schemas.openxmlformats.org/drawingml/2006/main"/>
  </p:clrMapOvr>
</p:sld>
</file>