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e21e1abbbc4e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0be36f590a4a83"/>
  </p:sldMasterIdLst>
  <p:sldIdLst>
    <p:sldId xmlns:r="http://schemas.openxmlformats.org/officeDocument/2006/relationships" id="256" r:id="R09a3b4fd97bd4ea2"/>
    <p:sldId xmlns:r="http://schemas.openxmlformats.org/officeDocument/2006/relationships" id="257" r:id="R1d4d6b076e714fa4"/>
    <p:sldId xmlns:r="http://schemas.openxmlformats.org/officeDocument/2006/relationships" id="258" r:id="Raefdbbe00c1048fe"/>
    <p:sldId xmlns:r="http://schemas.openxmlformats.org/officeDocument/2006/relationships" id="259" r:id="R08e1f396e0304453"/>
    <p:sldId xmlns:r="http://schemas.openxmlformats.org/officeDocument/2006/relationships" id="260" r:id="Rd089cca4d748447b"/>
    <p:sldId xmlns:r="http://schemas.openxmlformats.org/officeDocument/2006/relationships" id="261" r:id="Rb74f37423b284ec3"/>
    <p:sldId xmlns:r="http://schemas.openxmlformats.org/officeDocument/2006/relationships" id="262" r:id="Re0a14c5b681841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0be36f590a4a83" /><Relationship Type="http://schemas.openxmlformats.org/officeDocument/2006/relationships/slide" Target="/ppt/slides/slide1.xml" Id="R09a3b4fd97bd4ea2" /><Relationship Type="http://schemas.openxmlformats.org/officeDocument/2006/relationships/slide" Target="/ppt/slides/slide2.xml" Id="R1d4d6b076e714fa4" /><Relationship Type="http://schemas.openxmlformats.org/officeDocument/2006/relationships/slide" Target="/ppt/slides/slide3.xml" Id="Raefdbbe00c1048fe" /><Relationship Type="http://schemas.openxmlformats.org/officeDocument/2006/relationships/slide" Target="/ppt/slides/slide4.xml" Id="R08e1f396e0304453" /><Relationship Type="http://schemas.openxmlformats.org/officeDocument/2006/relationships/slide" Target="/ppt/slides/slide5.xml" Id="Rd089cca4d748447b" /><Relationship Type="http://schemas.openxmlformats.org/officeDocument/2006/relationships/slide" Target="/ppt/slides/slide6.xml" Id="Rb74f37423b284ec3" /><Relationship Type="http://schemas.openxmlformats.org/officeDocument/2006/relationships/slide" Target="/ppt/slides/slide7.xml" Id="Re0a14c5b681841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53db0763e4a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ec83c283c48bd" /><Relationship Type="http://schemas.openxmlformats.org/officeDocument/2006/relationships/theme" Target="/ppt/slideMasters/theme/theme1.xml" Id="R38e5d3718fc84e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bec83c283c48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b49268c2741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5a9c5b1ce42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ca58c925f46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9cdf423484c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17efa7c7b42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a5eed3a8c42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40541d1364e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RJUKAN ARBEIDERBLAD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ARBEIDERBLAD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ARBEIDERBLAD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ARBEIDERBLAD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ARBEIDERBLAD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ARBEIDERBLAD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9 829 452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1 404 685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21 517 908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25 995 266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ARBEIDERBLAD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AMEDIA LOKAL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ARBEIDERBLAD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00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ra@rablad.no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952 587 110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ARBEIDERBLAD AS</a:t>
            </a:r>
          </a:p>
        </p:txBody>
      </p:sp>
    </p:spTree>
  </p:cSld>
  <p:clrMapOvr>
    <a:masterClrMapping xmlns:a="http://schemas.openxmlformats.org/drawingml/2006/main"/>
  </p:clrMapOvr>
</p:sld>
</file>