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0e006de88a44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9dc512841f4955"/>
  </p:sldMasterIdLst>
  <p:sldIdLst>
    <p:sldId xmlns:r="http://schemas.openxmlformats.org/officeDocument/2006/relationships" id="256" r:id="Rd561b8ab6d1b4577"/>
    <p:sldId xmlns:r="http://schemas.openxmlformats.org/officeDocument/2006/relationships" id="257" r:id="R4a05ce3568484798"/>
    <p:sldId xmlns:r="http://schemas.openxmlformats.org/officeDocument/2006/relationships" id="258" r:id="Re79c8abcf7a44e47"/>
    <p:sldId xmlns:r="http://schemas.openxmlformats.org/officeDocument/2006/relationships" id="259" r:id="R399e39916b85499d"/>
    <p:sldId xmlns:r="http://schemas.openxmlformats.org/officeDocument/2006/relationships" id="260" r:id="R3b02f89c8ada48d3"/>
    <p:sldId xmlns:r="http://schemas.openxmlformats.org/officeDocument/2006/relationships" id="261" r:id="Rcd6de9fe80544ea7"/>
    <p:sldId xmlns:r="http://schemas.openxmlformats.org/officeDocument/2006/relationships" id="262" r:id="R38014762dea04d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9dc512841f4955" /><Relationship Type="http://schemas.openxmlformats.org/officeDocument/2006/relationships/slide" Target="/ppt/slides/slide1.xml" Id="Rd561b8ab6d1b4577" /><Relationship Type="http://schemas.openxmlformats.org/officeDocument/2006/relationships/slide" Target="/ppt/slides/slide2.xml" Id="R4a05ce3568484798" /><Relationship Type="http://schemas.openxmlformats.org/officeDocument/2006/relationships/slide" Target="/ppt/slides/slide3.xml" Id="Re79c8abcf7a44e47" /><Relationship Type="http://schemas.openxmlformats.org/officeDocument/2006/relationships/slide" Target="/ppt/slides/slide4.xml" Id="R399e39916b85499d" /><Relationship Type="http://schemas.openxmlformats.org/officeDocument/2006/relationships/slide" Target="/ppt/slides/slide5.xml" Id="R3b02f89c8ada48d3" /><Relationship Type="http://schemas.openxmlformats.org/officeDocument/2006/relationships/slide" Target="/ppt/slides/slide6.xml" Id="Rcd6de9fe80544ea7" /><Relationship Type="http://schemas.openxmlformats.org/officeDocument/2006/relationships/slide" Target="/ppt/slides/slide7.xml" Id="R38014762dea04d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12b8d4d44346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2de9056ca41ec" /><Relationship Type="http://schemas.openxmlformats.org/officeDocument/2006/relationships/theme" Target="/ppt/slideMasters/theme/theme1.xml" Id="R6e373197d77f40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b2de9056ca41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b5d22b836443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43f7dce5d40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3d186afbf44e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76c19108e42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49d19f2f2a4c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0395849c641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cd45816ee47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REGNSKAP OSLO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REGNSKAP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REGNSKAP OSLO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REGNSKAP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REGNSKAP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REGNSKAP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10 200 094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240 526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228 692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1 068 609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3 163 024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REGNSKAP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REGNSKAP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REGNSKAP OSLO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952 584 006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REGNSKAP OSLO AS</a:t>
            </a:r>
          </a:p>
        </p:txBody>
      </p:sp>
    </p:spTree>
  </p:cSld>
  <p:clrMapOvr>
    <a:masterClrMapping xmlns:a="http://schemas.openxmlformats.org/drawingml/2006/main"/>
  </p:clrMapOvr>
</p:sld>
</file>