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737c452be46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3bc49b1cd347d2"/>
  </p:sldMasterIdLst>
  <p:sldIdLst>
    <p:sldId xmlns:r="http://schemas.openxmlformats.org/officeDocument/2006/relationships" id="256" r:id="Ra0bb8882bae84b3e"/>
    <p:sldId xmlns:r="http://schemas.openxmlformats.org/officeDocument/2006/relationships" id="257" r:id="Rc8d1104fa9584eb5"/>
    <p:sldId xmlns:r="http://schemas.openxmlformats.org/officeDocument/2006/relationships" id="258" r:id="R20940f13682946c2"/>
    <p:sldId xmlns:r="http://schemas.openxmlformats.org/officeDocument/2006/relationships" id="259" r:id="R7f251ae2e49d42f0"/>
    <p:sldId xmlns:r="http://schemas.openxmlformats.org/officeDocument/2006/relationships" id="260" r:id="Re1e09e55cce34886"/>
    <p:sldId xmlns:r="http://schemas.openxmlformats.org/officeDocument/2006/relationships" id="261" r:id="R75aecace1ef6432c"/>
    <p:sldId xmlns:r="http://schemas.openxmlformats.org/officeDocument/2006/relationships" id="262" r:id="Raa45aa833c33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bc49b1cd347d2" /><Relationship Type="http://schemas.openxmlformats.org/officeDocument/2006/relationships/slide" Target="/ppt/slides/slide1.xml" Id="Ra0bb8882bae84b3e" /><Relationship Type="http://schemas.openxmlformats.org/officeDocument/2006/relationships/slide" Target="/ppt/slides/slide2.xml" Id="Rc8d1104fa9584eb5" /><Relationship Type="http://schemas.openxmlformats.org/officeDocument/2006/relationships/slide" Target="/ppt/slides/slide3.xml" Id="R20940f13682946c2" /><Relationship Type="http://schemas.openxmlformats.org/officeDocument/2006/relationships/slide" Target="/ppt/slides/slide4.xml" Id="R7f251ae2e49d42f0" /><Relationship Type="http://schemas.openxmlformats.org/officeDocument/2006/relationships/slide" Target="/ppt/slides/slide5.xml" Id="Re1e09e55cce34886" /><Relationship Type="http://schemas.openxmlformats.org/officeDocument/2006/relationships/slide" Target="/ppt/slides/slide6.xml" Id="R75aecace1ef6432c" /><Relationship Type="http://schemas.openxmlformats.org/officeDocument/2006/relationships/slide" Target="/ppt/slides/slide7.xml" Id="Raa45aa833c33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5ff3745af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173d598664834" /><Relationship Type="http://schemas.openxmlformats.org/officeDocument/2006/relationships/theme" Target="/ppt/slideMasters/theme/theme1.xml" Id="R486431741b2e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173d5986648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e4874fd7d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8976f84d6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ceed021fd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1fb297802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72b08528549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b68fe533948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da9cfda9c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BRANDTZÆG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BRANDTZÆG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3 772 317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BRANDTZÆG ELSE LINDA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952 564 552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BRANDTZÆG AS</a:t>
            </a:r>
          </a:p>
        </p:txBody>
      </p:sp>
    </p:spTree>
  </p:cSld>
  <p:clrMapOvr>
    <a:masterClrMapping xmlns:a="http://schemas.openxmlformats.org/drawingml/2006/main"/>
  </p:clrMapOvr>
</p:sld>
</file>