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1c9408296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6b86a537f4ac4"/>
  </p:sldMasterIdLst>
  <p:sldIdLst>
    <p:sldId xmlns:r="http://schemas.openxmlformats.org/officeDocument/2006/relationships" id="256" r:id="Rbaab59fb7cee40cb"/>
    <p:sldId xmlns:r="http://schemas.openxmlformats.org/officeDocument/2006/relationships" id="257" r:id="Rca416be61de24c1f"/>
    <p:sldId xmlns:r="http://schemas.openxmlformats.org/officeDocument/2006/relationships" id="258" r:id="Ref1ad09029e04673"/>
    <p:sldId xmlns:r="http://schemas.openxmlformats.org/officeDocument/2006/relationships" id="259" r:id="R782b9de009524786"/>
    <p:sldId xmlns:r="http://schemas.openxmlformats.org/officeDocument/2006/relationships" id="260" r:id="R3192c94390b94ef7"/>
    <p:sldId xmlns:r="http://schemas.openxmlformats.org/officeDocument/2006/relationships" id="261" r:id="Rd0a11dccb2fc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6b86a537f4ac4" /><Relationship Type="http://schemas.openxmlformats.org/officeDocument/2006/relationships/slide" Target="/ppt/slides/slide1.xml" Id="Rbaab59fb7cee40cb" /><Relationship Type="http://schemas.openxmlformats.org/officeDocument/2006/relationships/slide" Target="/ppt/slides/slide2.xml" Id="Rca416be61de24c1f" /><Relationship Type="http://schemas.openxmlformats.org/officeDocument/2006/relationships/slide" Target="/ppt/slides/slide3.xml" Id="Ref1ad09029e04673" /><Relationship Type="http://schemas.openxmlformats.org/officeDocument/2006/relationships/slide" Target="/ppt/slides/slide4.xml" Id="R782b9de009524786" /><Relationship Type="http://schemas.openxmlformats.org/officeDocument/2006/relationships/slide" Target="/ppt/slides/slide5.xml" Id="R3192c94390b94ef7" /><Relationship Type="http://schemas.openxmlformats.org/officeDocument/2006/relationships/slide" Target="/ppt/slides/slide6.xml" Id="Rd0a11dccb2fc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86d07086a4b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11f5cdf874844" /><Relationship Type="http://schemas.openxmlformats.org/officeDocument/2006/relationships/theme" Target="/ppt/slideMasters/theme/theme1.xml" Id="R1c49bc94f7f5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11f5cdf87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3bced2f9f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a65e619c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ee3a6d66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17100ad1e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8f86ada014d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8df7b108044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MEDIRAD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MEDIRAD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−213 262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5 770 870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7 268 125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952 536 087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MEDIRAD SCANDINAVIA AS</a:t>
            </a:r>
          </a:p>
        </p:txBody>
      </p:sp>
    </p:spTree>
  </p:cSld>
  <p:clrMapOvr>
    <a:masterClrMapping xmlns:a="http://schemas.openxmlformats.org/drawingml/2006/main"/>
  </p:clrMapOvr>
</p:sld>
</file>