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e6458c839d48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0a62deb40c487c"/>
  </p:sldMasterIdLst>
  <p:sldIdLst>
    <p:sldId xmlns:r="http://schemas.openxmlformats.org/officeDocument/2006/relationships" id="256" r:id="R957cbf7ca7154e19"/>
    <p:sldId xmlns:r="http://schemas.openxmlformats.org/officeDocument/2006/relationships" id="257" r:id="R431dbf2d043c4a88"/>
    <p:sldId xmlns:r="http://schemas.openxmlformats.org/officeDocument/2006/relationships" id="258" r:id="R6a1487048f174940"/>
    <p:sldId xmlns:r="http://schemas.openxmlformats.org/officeDocument/2006/relationships" id="259" r:id="Re39db24c19244d10"/>
    <p:sldId xmlns:r="http://schemas.openxmlformats.org/officeDocument/2006/relationships" id="260" r:id="R5f3bbd51d2ce4fc1"/>
    <p:sldId xmlns:r="http://schemas.openxmlformats.org/officeDocument/2006/relationships" id="261" r:id="R648739800c664739"/>
    <p:sldId xmlns:r="http://schemas.openxmlformats.org/officeDocument/2006/relationships" id="262" r:id="R9f0e5dc84e2c4a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0a62deb40c487c" /><Relationship Type="http://schemas.openxmlformats.org/officeDocument/2006/relationships/slide" Target="/ppt/slides/slide1.xml" Id="R957cbf7ca7154e19" /><Relationship Type="http://schemas.openxmlformats.org/officeDocument/2006/relationships/slide" Target="/ppt/slides/slide2.xml" Id="R431dbf2d043c4a88" /><Relationship Type="http://schemas.openxmlformats.org/officeDocument/2006/relationships/slide" Target="/ppt/slides/slide3.xml" Id="R6a1487048f174940" /><Relationship Type="http://schemas.openxmlformats.org/officeDocument/2006/relationships/slide" Target="/ppt/slides/slide4.xml" Id="Re39db24c19244d10" /><Relationship Type="http://schemas.openxmlformats.org/officeDocument/2006/relationships/slide" Target="/ppt/slides/slide5.xml" Id="R5f3bbd51d2ce4fc1" /><Relationship Type="http://schemas.openxmlformats.org/officeDocument/2006/relationships/slide" Target="/ppt/slides/slide6.xml" Id="R648739800c664739" /><Relationship Type="http://schemas.openxmlformats.org/officeDocument/2006/relationships/slide" Target="/ppt/slides/slide7.xml" Id="R9f0e5dc84e2c4a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159974d2a64e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952b52ffd47d7" /><Relationship Type="http://schemas.openxmlformats.org/officeDocument/2006/relationships/theme" Target="/ppt/slideMasters/theme/theme1.xml" Id="R41ecc11656624f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e952b52ffd47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5249248754c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9506537884b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1e735b6ea4f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5d434636a4a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552f93c7c4a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8ee9fd48246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94295837940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ASKØY DATA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ASKØY DATA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3 898 147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545 438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447 818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1 341 461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2 155 711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KLEPPE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Storebotn 57C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5309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56146149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952 521 896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DATA AS</a:t>
            </a:r>
          </a:p>
        </p:txBody>
      </p:sp>
    </p:spTree>
  </p:cSld>
  <p:clrMapOvr>
    <a:masterClrMapping xmlns:a="http://schemas.openxmlformats.org/drawingml/2006/main"/>
  </p:clrMapOvr>
</p:sld>
</file>