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f0cf7ec47246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cb6e800ced4563"/>
  </p:sldMasterIdLst>
  <p:sldIdLst>
    <p:sldId xmlns:r="http://schemas.openxmlformats.org/officeDocument/2006/relationships" id="256" r:id="R50c573dca944413d"/>
    <p:sldId xmlns:r="http://schemas.openxmlformats.org/officeDocument/2006/relationships" id="257" r:id="R6480f54444e047db"/>
    <p:sldId xmlns:r="http://schemas.openxmlformats.org/officeDocument/2006/relationships" id="258" r:id="Rb57a453af0864643"/>
    <p:sldId xmlns:r="http://schemas.openxmlformats.org/officeDocument/2006/relationships" id="259" r:id="Rbd7f52ab18234632"/>
    <p:sldId xmlns:r="http://schemas.openxmlformats.org/officeDocument/2006/relationships" id="260" r:id="R23559dd20db54e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cb6e800ced4563" /><Relationship Type="http://schemas.openxmlformats.org/officeDocument/2006/relationships/slide" Target="/ppt/slides/slide1.xml" Id="R50c573dca944413d" /><Relationship Type="http://schemas.openxmlformats.org/officeDocument/2006/relationships/slide" Target="/ppt/slides/slide2.xml" Id="R6480f54444e047db" /><Relationship Type="http://schemas.openxmlformats.org/officeDocument/2006/relationships/slide" Target="/ppt/slides/slide3.xml" Id="Rb57a453af0864643" /><Relationship Type="http://schemas.openxmlformats.org/officeDocument/2006/relationships/slide" Target="/ppt/slides/slide4.xml" Id="Rbd7f52ab18234632" /><Relationship Type="http://schemas.openxmlformats.org/officeDocument/2006/relationships/slide" Target="/ppt/slides/slide5.xml" Id="R23559dd20db54e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0896d31214a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1be3da5ef4656" /><Relationship Type="http://schemas.openxmlformats.org/officeDocument/2006/relationships/theme" Target="/ppt/slideMasters/theme/theme1.xml" Id="R7b502bd114bb4a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01be3da5ef46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4da902c2548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e3735b2b843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71ec57cac49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f897a84744d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33db3a7f04c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JØKELFJORD EDELFISK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JØKELFJORD EDELFISK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JØKELFJORD EDELFISK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JØKELFJORD EDELFISK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JØKELFJORD EDELFISK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JØKELFJORD EDELFISK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952 494 767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JØKELFJORD EDELFISK AS</a:t>
            </a:r>
          </a:p>
        </p:txBody>
      </p:sp>
    </p:spTree>
  </p:cSld>
  <p:clrMapOvr>
    <a:masterClrMapping xmlns:a="http://schemas.openxmlformats.org/drawingml/2006/main"/>
  </p:clrMapOvr>
</p:sld>
</file>