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da59cc9cd042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60bb29be92441c"/>
  </p:sldMasterIdLst>
  <p:sldIdLst>
    <p:sldId xmlns:r="http://schemas.openxmlformats.org/officeDocument/2006/relationships" id="256" r:id="R6bf10be1bdbf473a"/>
    <p:sldId xmlns:r="http://schemas.openxmlformats.org/officeDocument/2006/relationships" id="257" r:id="R3161a5295a444674"/>
    <p:sldId xmlns:r="http://schemas.openxmlformats.org/officeDocument/2006/relationships" id="258" r:id="Rd4c697f2ae534734"/>
    <p:sldId xmlns:r="http://schemas.openxmlformats.org/officeDocument/2006/relationships" id="259" r:id="R213fbcc43d6a460f"/>
    <p:sldId xmlns:r="http://schemas.openxmlformats.org/officeDocument/2006/relationships" id="260" r:id="R848589ec39d741cc"/>
    <p:sldId xmlns:r="http://schemas.openxmlformats.org/officeDocument/2006/relationships" id="261" r:id="Rc00100e53879465f"/>
    <p:sldId xmlns:r="http://schemas.openxmlformats.org/officeDocument/2006/relationships" id="262" r:id="Rf0bf6afd4cd642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0bb29be92441c" /><Relationship Type="http://schemas.openxmlformats.org/officeDocument/2006/relationships/slide" Target="/ppt/slides/slide1.xml" Id="R6bf10be1bdbf473a" /><Relationship Type="http://schemas.openxmlformats.org/officeDocument/2006/relationships/slide" Target="/ppt/slides/slide2.xml" Id="R3161a5295a444674" /><Relationship Type="http://schemas.openxmlformats.org/officeDocument/2006/relationships/slide" Target="/ppt/slides/slide3.xml" Id="Rd4c697f2ae534734" /><Relationship Type="http://schemas.openxmlformats.org/officeDocument/2006/relationships/slide" Target="/ppt/slides/slide4.xml" Id="R213fbcc43d6a460f" /><Relationship Type="http://schemas.openxmlformats.org/officeDocument/2006/relationships/slide" Target="/ppt/slides/slide5.xml" Id="R848589ec39d741cc" /><Relationship Type="http://schemas.openxmlformats.org/officeDocument/2006/relationships/slide" Target="/ppt/slides/slide6.xml" Id="Rc00100e53879465f" /><Relationship Type="http://schemas.openxmlformats.org/officeDocument/2006/relationships/slide" Target="/ppt/slides/slide7.xml" Id="Rf0bf6afd4cd642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25d709feb40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ed1b79a854586" /><Relationship Type="http://schemas.openxmlformats.org/officeDocument/2006/relationships/theme" Target="/ppt/slideMasters/theme/theme1.xml" Id="R2f8e5f6a0d7c46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0ed1b79a8545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97aa0fe0549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54354a2164e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e9f19749441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680ce3d0346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6a8c9ffb041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3f49b310144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2646bf24247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GLENNE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GLENNE BYGG AS ble etablert [år] og holder til i Hof.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18 181 509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527 136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4 395 481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10 542 930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GLENNE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3090 Hof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www.boligpartner.no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952 439 243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GLENNE BYGG AS</a:t>
            </a:r>
          </a:p>
        </p:txBody>
      </p:sp>
    </p:spTree>
  </p:cSld>
  <p:clrMapOvr>
    <a:masterClrMapping xmlns:a="http://schemas.openxmlformats.org/drawingml/2006/main"/>
  </p:clrMapOvr>
</p:sld>
</file>