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daa01ff2d546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29add909214037"/>
  </p:sldMasterIdLst>
  <p:sldIdLst>
    <p:sldId xmlns:r="http://schemas.openxmlformats.org/officeDocument/2006/relationships" id="256" r:id="Reb5f7c87167146fe"/>
    <p:sldId xmlns:r="http://schemas.openxmlformats.org/officeDocument/2006/relationships" id="257" r:id="Rc2d40cf27b2349a8"/>
    <p:sldId xmlns:r="http://schemas.openxmlformats.org/officeDocument/2006/relationships" id="258" r:id="R09f114ab913c40dc"/>
    <p:sldId xmlns:r="http://schemas.openxmlformats.org/officeDocument/2006/relationships" id="259" r:id="R74357b5b952944ef"/>
    <p:sldId xmlns:r="http://schemas.openxmlformats.org/officeDocument/2006/relationships" id="260" r:id="R44204d83084b4a05"/>
    <p:sldId xmlns:r="http://schemas.openxmlformats.org/officeDocument/2006/relationships" id="261" r:id="R3ee75ffb254f493e"/>
    <p:sldId xmlns:r="http://schemas.openxmlformats.org/officeDocument/2006/relationships" id="262" r:id="Rec25a52b0f7345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29add909214037" /><Relationship Type="http://schemas.openxmlformats.org/officeDocument/2006/relationships/slide" Target="/ppt/slides/slide1.xml" Id="Reb5f7c87167146fe" /><Relationship Type="http://schemas.openxmlformats.org/officeDocument/2006/relationships/slide" Target="/ppt/slides/slide2.xml" Id="Rc2d40cf27b2349a8" /><Relationship Type="http://schemas.openxmlformats.org/officeDocument/2006/relationships/slide" Target="/ppt/slides/slide3.xml" Id="R09f114ab913c40dc" /><Relationship Type="http://schemas.openxmlformats.org/officeDocument/2006/relationships/slide" Target="/ppt/slides/slide4.xml" Id="R74357b5b952944ef" /><Relationship Type="http://schemas.openxmlformats.org/officeDocument/2006/relationships/slide" Target="/ppt/slides/slide5.xml" Id="R44204d83084b4a05" /><Relationship Type="http://schemas.openxmlformats.org/officeDocument/2006/relationships/slide" Target="/ppt/slides/slide6.xml" Id="R3ee75ffb254f493e" /><Relationship Type="http://schemas.openxmlformats.org/officeDocument/2006/relationships/slide" Target="/ppt/slides/slide7.xml" Id="Rec25a52b0f7345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0b845c5f014e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e5b7bad6e4602" /><Relationship Type="http://schemas.openxmlformats.org/officeDocument/2006/relationships/theme" Target="/ppt/slideMasters/theme/theme1.xml" Id="Rae4b03a50eb14a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6e5b7bad6e46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61783f5cc48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a44a41f8f4b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8a39cb62f44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ebcbe327846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e92b60fca47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be471b6a642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c9a590ea041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BAKKE EL-INSTALLASJON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EL-INSTALLASJON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EL-INSTALLASJON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EL-INSTALLASJON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EL-INSTALLASJON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EL-INSTALLASJON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38 254 161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−3 053 620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−2 357 328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10 115 852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16 988 698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EL-INSTALLASJON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INSTALCO NORDIC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EL-INSTALLASJON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Hammerstads gate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2815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13 87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tormod@bakkeelinst.no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952 438 360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EL-INSTALLASJON AS</a:t>
            </a:r>
          </a:p>
        </p:txBody>
      </p:sp>
    </p:spTree>
  </p:cSld>
  <p:clrMapOvr>
    <a:masterClrMapping xmlns:a="http://schemas.openxmlformats.org/drawingml/2006/main"/>
  </p:clrMapOvr>
</p:sld>
</file>