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dfcbbd03b8243c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26f87ae1594b8f"/>
  </p:sldMasterIdLst>
  <p:sldIdLst>
    <p:sldId xmlns:r="http://schemas.openxmlformats.org/officeDocument/2006/relationships" id="256" r:id="R2bdd1512783e4d1d"/>
    <p:sldId xmlns:r="http://schemas.openxmlformats.org/officeDocument/2006/relationships" id="257" r:id="R090a3a1ce02a4f57"/>
    <p:sldId xmlns:r="http://schemas.openxmlformats.org/officeDocument/2006/relationships" id="258" r:id="R789526e31a76450d"/>
    <p:sldId xmlns:r="http://schemas.openxmlformats.org/officeDocument/2006/relationships" id="259" r:id="R6f47fc0e2281434c"/>
    <p:sldId xmlns:r="http://schemas.openxmlformats.org/officeDocument/2006/relationships" id="260" r:id="Rff519dc16a7e43bb"/>
    <p:sldId xmlns:r="http://schemas.openxmlformats.org/officeDocument/2006/relationships" id="261" r:id="Rf815b46a2b194813"/>
    <p:sldId xmlns:r="http://schemas.openxmlformats.org/officeDocument/2006/relationships" id="262" r:id="R7d7aed895578495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26f87ae1594b8f" /><Relationship Type="http://schemas.openxmlformats.org/officeDocument/2006/relationships/slide" Target="/ppt/slides/slide1.xml" Id="R2bdd1512783e4d1d" /><Relationship Type="http://schemas.openxmlformats.org/officeDocument/2006/relationships/slide" Target="/ppt/slides/slide2.xml" Id="R090a3a1ce02a4f57" /><Relationship Type="http://schemas.openxmlformats.org/officeDocument/2006/relationships/slide" Target="/ppt/slides/slide3.xml" Id="R789526e31a76450d" /><Relationship Type="http://schemas.openxmlformats.org/officeDocument/2006/relationships/slide" Target="/ppt/slides/slide4.xml" Id="R6f47fc0e2281434c" /><Relationship Type="http://schemas.openxmlformats.org/officeDocument/2006/relationships/slide" Target="/ppt/slides/slide5.xml" Id="Rff519dc16a7e43bb" /><Relationship Type="http://schemas.openxmlformats.org/officeDocument/2006/relationships/slide" Target="/ppt/slides/slide6.xml" Id="Rf815b46a2b194813" /><Relationship Type="http://schemas.openxmlformats.org/officeDocument/2006/relationships/slide" Target="/ppt/slides/slide7.xml" Id="R7d7aed895578495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9a04c7e455490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8d13b6bb114857" /><Relationship Type="http://schemas.openxmlformats.org/officeDocument/2006/relationships/theme" Target="/ppt/slideMasters/theme/theme1.xml" Id="R2f0184669e664ca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b8d13b6bb11485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ec31a586374c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d917d4fbe84c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ade9c46d8b46c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e39ee3b4574a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5090596bf0436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d960e0e95348a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b7e07d48a54f2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STORGATEN BIL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STORGATEN BIL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STORGATEN BIL AS ble etablert [år] og holder til i Hønefoss.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STORGATEN BIL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STORGATEN BIL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STORGATEN BIL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19 731 194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958 324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765 657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776 089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3 808 094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STORGATEN BIL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RONNY JOHNSEN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SMITH OG JOHNSEN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STORGATEN BIL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3510 Hønefoss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12 71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952 429 477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STORGATEN BIL AS</a:t>
            </a:r>
          </a:p>
        </p:txBody>
      </p:sp>
    </p:spTree>
  </p:cSld>
  <p:clrMapOvr>
    <a:masterClrMapping xmlns:a="http://schemas.openxmlformats.org/drawingml/2006/main"/>
  </p:clrMapOvr>
</p:sld>
</file>