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196342320a4b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e74c9aad4a4a33"/>
  </p:sldMasterIdLst>
  <p:sldIdLst>
    <p:sldId xmlns:r="http://schemas.openxmlformats.org/officeDocument/2006/relationships" id="256" r:id="Rba361234f6e94702"/>
    <p:sldId xmlns:r="http://schemas.openxmlformats.org/officeDocument/2006/relationships" id="257" r:id="Rb98ab187833947db"/>
    <p:sldId xmlns:r="http://schemas.openxmlformats.org/officeDocument/2006/relationships" id="258" r:id="R2ecc6a23635641a9"/>
    <p:sldId xmlns:r="http://schemas.openxmlformats.org/officeDocument/2006/relationships" id="259" r:id="Rec5da4e7f08149ca"/>
    <p:sldId xmlns:r="http://schemas.openxmlformats.org/officeDocument/2006/relationships" id="260" r:id="R9dedf2cf18d84502"/>
    <p:sldId xmlns:r="http://schemas.openxmlformats.org/officeDocument/2006/relationships" id="261" r:id="Rdaf96948adb5469d"/>
    <p:sldId xmlns:r="http://schemas.openxmlformats.org/officeDocument/2006/relationships" id="262" r:id="R3452082829a74b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74c9aad4a4a33" /><Relationship Type="http://schemas.openxmlformats.org/officeDocument/2006/relationships/slide" Target="/ppt/slides/slide1.xml" Id="Rba361234f6e94702" /><Relationship Type="http://schemas.openxmlformats.org/officeDocument/2006/relationships/slide" Target="/ppt/slides/slide2.xml" Id="Rb98ab187833947db" /><Relationship Type="http://schemas.openxmlformats.org/officeDocument/2006/relationships/slide" Target="/ppt/slides/slide3.xml" Id="R2ecc6a23635641a9" /><Relationship Type="http://schemas.openxmlformats.org/officeDocument/2006/relationships/slide" Target="/ppt/slides/slide4.xml" Id="Rec5da4e7f08149ca" /><Relationship Type="http://schemas.openxmlformats.org/officeDocument/2006/relationships/slide" Target="/ppt/slides/slide5.xml" Id="R9dedf2cf18d84502" /><Relationship Type="http://schemas.openxmlformats.org/officeDocument/2006/relationships/slide" Target="/ppt/slides/slide6.xml" Id="Rdaf96948adb5469d" /><Relationship Type="http://schemas.openxmlformats.org/officeDocument/2006/relationships/slide" Target="/ppt/slides/slide7.xml" Id="R3452082829a74b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b4f41213804c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7936673d64c14" /><Relationship Type="http://schemas.openxmlformats.org/officeDocument/2006/relationships/theme" Target="/ppt/slideMasters/theme/theme1.xml" Id="Rb4d12edc108841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d7936673d64c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c8f93c9de49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faabf971548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fb958316344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e827ca4a247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15abad9ff4c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34532837e49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997d90c5648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SEAGULL SHIPPING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SEAGULL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SEAGULL SHIPPING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SEAGULL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SEAGULL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SEAGULL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2026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5 890 548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5 909 148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SEAGULL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BREVIK  –  81,9 %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BREVIK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MONIKA LEIKVANGEN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SEAGULL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952 384 031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SEAGULL SHIPPING AS</a:t>
            </a:r>
          </a:p>
        </p:txBody>
      </p:sp>
    </p:spTree>
  </p:cSld>
  <p:clrMapOvr>
    <a:masterClrMapping xmlns:a="http://schemas.openxmlformats.org/drawingml/2006/main"/>
  </p:clrMapOvr>
</p:sld>
</file>