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bfcffedf4e4a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fe969550dd4740"/>
  </p:sldMasterIdLst>
  <p:sldIdLst>
    <p:sldId xmlns:r="http://schemas.openxmlformats.org/officeDocument/2006/relationships" id="256" r:id="R1a41e881483e40f3"/>
    <p:sldId xmlns:r="http://schemas.openxmlformats.org/officeDocument/2006/relationships" id="257" r:id="R6652bc124a6944b1"/>
    <p:sldId xmlns:r="http://schemas.openxmlformats.org/officeDocument/2006/relationships" id="258" r:id="R131a6a1d8547475b"/>
    <p:sldId xmlns:r="http://schemas.openxmlformats.org/officeDocument/2006/relationships" id="259" r:id="R297e68b7ab4c4b16"/>
    <p:sldId xmlns:r="http://schemas.openxmlformats.org/officeDocument/2006/relationships" id="260" r:id="Ree9dce4ece4444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fe969550dd4740" /><Relationship Type="http://schemas.openxmlformats.org/officeDocument/2006/relationships/slide" Target="/ppt/slides/slide1.xml" Id="R1a41e881483e40f3" /><Relationship Type="http://schemas.openxmlformats.org/officeDocument/2006/relationships/slide" Target="/ppt/slides/slide2.xml" Id="R6652bc124a6944b1" /><Relationship Type="http://schemas.openxmlformats.org/officeDocument/2006/relationships/slide" Target="/ppt/slides/slide3.xml" Id="R131a6a1d8547475b" /><Relationship Type="http://schemas.openxmlformats.org/officeDocument/2006/relationships/slide" Target="/ppt/slides/slide4.xml" Id="R297e68b7ab4c4b16" /><Relationship Type="http://schemas.openxmlformats.org/officeDocument/2006/relationships/slide" Target="/ppt/slides/slide5.xml" Id="Ree9dce4ece4444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82325728ee4a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82a73ccc6f4b58" /><Relationship Type="http://schemas.openxmlformats.org/officeDocument/2006/relationships/theme" Target="/ppt/slideMasters/theme/theme1.xml" Id="R4037fc3477bf4c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82a73ccc6f4b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e698d86b5b41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d47be885734f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81efd72b814e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b117a025ba4b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28fe5173fc46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G-SPORT PORSGRUNN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G-SPORT PORSGRUNN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G-SPORT PORSGRUNN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G-SPORT PORSGRUNN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G-SPORT PORSGRUNN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G-SPORT PORSGRUNN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952 372 300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G-SPORT PORSGRUNN AS</a:t>
            </a:r>
          </a:p>
        </p:txBody>
      </p:sp>
    </p:spTree>
  </p:cSld>
  <p:clrMapOvr>
    <a:masterClrMapping xmlns:a="http://schemas.openxmlformats.org/drawingml/2006/main"/>
  </p:clrMapOvr>
</p:sld>
</file>