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4e3d18def064ac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4436dfb0a746dd"/>
  </p:sldMasterIdLst>
  <p:sldIdLst>
    <p:sldId xmlns:r="http://schemas.openxmlformats.org/officeDocument/2006/relationships" id="256" r:id="Rd784a1d39f634a1a"/>
    <p:sldId xmlns:r="http://schemas.openxmlformats.org/officeDocument/2006/relationships" id="257" r:id="R4fa4e14fd2d84eed"/>
    <p:sldId xmlns:r="http://schemas.openxmlformats.org/officeDocument/2006/relationships" id="258" r:id="R069af9e998594659"/>
    <p:sldId xmlns:r="http://schemas.openxmlformats.org/officeDocument/2006/relationships" id="259" r:id="Rf52103291cb24657"/>
    <p:sldId xmlns:r="http://schemas.openxmlformats.org/officeDocument/2006/relationships" id="260" r:id="Rba9e1c1e82e94a9d"/>
    <p:sldId xmlns:r="http://schemas.openxmlformats.org/officeDocument/2006/relationships" id="261" r:id="Rf38b5c61f76e4a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4436dfb0a746dd" /><Relationship Type="http://schemas.openxmlformats.org/officeDocument/2006/relationships/slide" Target="/ppt/slides/slide1.xml" Id="Rd784a1d39f634a1a" /><Relationship Type="http://schemas.openxmlformats.org/officeDocument/2006/relationships/slide" Target="/ppt/slides/slide2.xml" Id="R4fa4e14fd2d84eed" /><Relationship Type="http://schemas.openxmlformats.org/officeDocument/2006/relationships/slide" Target="/ppt/slides/slide3.xml" Id="R069af9e998594659" /><Relationship Type="http://schemas.openxmlformats.org/officeDocument/2006/relationships/slide" Target="/ppt/slides/slide4.xml" Id="Rf52103291cb24657" /><Relationship Type="http://schemas.openxmlformats.org/officeDocument/2006/relationships/slide" Target="/ppt/slides/slide5.xml" Id="Rba9e1c1e82e94a9d" /><Relationship Type="http://schemas.openxmlformats.org/officeDocument/2006/relationships/slide" Target="/ppt/slides/slide6.xml" Id="Rf38b5c61f76e4a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9f89e0eae1a44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1eebf9cad84d56" /><Relationship Type="http://schemas.openxmlformats.org/officeDocument/2006/relationships/theme" Target="/ppt/slideMasters/theme/theme1.xml" Id="R5cf0ebce6fc34c5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c1eebf9cad84d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1912345f13426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067f0301b340e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32d45e0954b0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1394f06c274c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d7ae0d654a47e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09c3eed2d54c6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FLORES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OLSEN ODVARD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SAND PER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TUNAAL MARIT  –  33,0 %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FLORES HOLDING AS  –  1,0 %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952 361 007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FLORES HOLDING AS</a:t>
            </a:r>
          </a:p>
        </p:txBody>
      </p:sp>
    </p:spTree>
  </p:cSld>
  <p:clrMapOvr>
    <a:masterClrMapping xmlns:a="http://schemas.openxmlformats.org/drawingml/2006/main"/>
  </p:clrMapOvr>
</p:sld>
</file>