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b9314d072c4f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0a3f5d93934c55"/>
  </p:sldMasterIdLst>
  <p:sldIdLst>
    <p:sldId xmlns:r="http://schemas.openxmlformats.org/officeDocument/2006/relationships" id="256" r:id="R01fd18fc299d460c"/>
    <p:sldId xmlns:r="http://schemas.openxmlformats.org/officeDocument/2006/relationships" id="257" r:id="R093093406e124b1e"/>
    <p:sldId xmlns:r="http://schemas.openxmlformats.org/officeDocument/2006/relationships" id="258" r:id="R9debee555f8c4801"/>
    <p:sldId xmlns:r="http://schemas.openxmlformats.org/officeDocument/2006/relationships" id="259" r:id="Rec7ff89dfb9f4a9c"/>
    <p:sldId xmlns:r="http://schemas.openxmlformats.org/officeDocument/2006/relationships" id="260" r:id="Rf374c98b891a410d"/>
    <p:sldId xmlns:r="http://schemas.openxmlformats.org/officeDocument/2006/relationships" id="261" r:id="Rfd6b152b45cb4b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a3f5d93934c55" /><Relationship Type="http://schemas.openxmlformats.org/officeDocument/2006/relationships/slide" Target="/ppt/slides/slide1.xml" Id="R01fd18fc299d460c" /><Relationship Type="http://schemas.openxmlformats.org/officeDocument/2006/relationships/slide" Target="/ppt/slides/slide2.xml" Id="R093093406e124b1e" /><Relationship Type="http://schemas.openxmlformats.org/officeDocument/2006/relationships/slide" Target="/ppt/slides/slide3.xml" Id="R9debee555f8c4801" /><Relationship Type="http://schemas.openxmlformats.org/officeDocument/2006/relationships/slide" Target="/ppt/slides/slide4.xml" Id="Rec7ff89dfb9f4a9c" /><Relationship Type="http://schemas.openxmlformats.org/officeDocument/2006/relationships/slide" Target="/ppt/slides/slide5.xml" Id="Rf374c98b891a410d" /><Relationship Type="http://schemas.openxmlformats.org/officeDocument/2006/relationships/slide" Target="/ppt/slides/slide6.xml" Id="Rfd6b152b45cb4b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d03dbe8e1e40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65797c1cb455c" /><Relationship Type="http://schemas.openxmlformats.org/officeDocument/2006/relationships/theme" Target="/ppt/slideMasters/theme/theme1.xml" Id="Rd0a93fe3a41046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e65797c1cb45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1fd206b414f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d9195ee314f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015e6c7074a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de044108949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fa69e981c40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6a55f0a3f48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AUNA SPORT OG SKO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AUNA SPORT OG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AUNA SPORT OG SKO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AUNA SPORT OG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AUNA SPORT OG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AUNA SPORT OG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1 303 192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387 939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973 391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AUNA SPORT OG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952 347 772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AUNA SPORT OG SKO AS</a:t>
            </a:r>
          </a:p>
        </p:txBody>
      </p:sp>
    </p:spTree>
  </p:cSld>
  <p:clrMapOvr>
    <a:masterClrMapping xmlns:a="http://schemas.openxmlformats.org/drawingml/2006/main"/>
  </p:clrMapOvr>
</p:sld>
</file>