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43b47002144b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5679322b25493a"/>
  </p:sldMasterIdLst>
  <p:sldIdLst>
    <p:sldId xmlns:r="http://schemas.openxmlformats.org/officeDocument/2006/relationships" id="256" r:id="R68d845d3363a4d28"/>
    <p:sldId xmlns:r="http://schemas.openxmlformats.org/officeDocument/2006/relationships" id="257" r:id="R11f0b0d4ae4c4cd6"/>
    <p:sldId xmlns:r="http://schemas.openxmlformats.org/officeDocument/2006/relationships" id="258" r:id="Rc7e295382da04ead"/>
    <p:sldId xmlns:r="http://schemas.openxmlformats.org/officeDocument/2006/relationships" id="259" r:id="Reee6e62c593341fb"/>
    <p:sldId xmlns:r="http://schemas.openxmlformats.org/officeDocument/2006/relationships" id="260" r:id="R2292b05fb5fb4d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5679322b25493a" /><Relationship Type="http://schemas.openxmlformats.org/officeDocument/2006/relationships/slide" Target="/ppt/slides/slide1.xml" Id="R68d845d3363a4d28" /><Relationship Type="http://schemas.openxmlformats.org/officeDocument/2006/relationships/slide" Target="/ppt/slides/slide2.xml" Id="R11f0b0d4ae4c4cd6" /><Relationship Type="http://schemas.openxmlformats.org/officeDocument/2006/relationships/slide" Target="/ppt/slides/slide3.xml" Id="Rc7e295382da04ead" /><Relationship Type="http://schemas.openxmlformats.org/officeDocument/2006/relationships/slide" Target="/ppt/slides/slide4.xml" Id="Reee6e62c593341fb" /><Relationship Type="http://schemas.openxmlformats.org/officeDocument/2006/relationships/slide" Target="/ppt/slides/slide5.xml" Id="R2292b05fb5fb4d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62d30b6df47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ce8b2d3ad46ea" /><Relationship Type="http://schemas.openxmlformats.org/officeDocument/2006/relationships/theme" Target="/ppt/slideMasters/theme/theme1.xml" Id="Rda35b275955841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cce8b2d3ad46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dece141964b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39cbfb659747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d4c7d395d40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1551952d340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482b4d77541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EIDSVOLL VERK BENSIN &amp; VULK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VERK BENSIN &amp; VULK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EIDSVOLL VERK BENSIN &amp; VULK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VERK BENSIN &amp; VULK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VERK BENSIN &amp; VULK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VERK BENSIN &amp; VULK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952 290 428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VERK BENSIN &amp; VULK AS</a:t>
            </a:r>
          </a:p>
        </p:txBody>
      </p:sp>
    </p:spTree>
  </p:cSld>
  <p:clrMapOvr>
    <a:masterClrMapping xmlns:a="http://schemas.openxmlformats.org/drawingml/2006/main"/>
  </p:clrMapOvr>
</p:sld>
</file>