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6f3fcd6713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16ff673dcb4487"/>
  </p:sldMasterIdLst>
  <p:sldIdLst>
    <p:sldId xmlns:r="http://schemas.openxmlformats.org/officeDocument/2006/relationships" id="256" r:id="R5e85cbf7caaa4036"/>
    <p:sldId xmlns:r="http://schemas.openxmlformats.org/officeDocument/2006/relationships" id="257" r:id="R1ba3163c31444e3f"/>
    <p:sldId xmlns:r="http://schemas.openxmlformats.org/officeDocument/2006/relationships" id="258" r:id="R19f3e78b44854b55"/>
    <p:sldId xmlns:r="http://schemas.openxmlformats.org/officeDocument/2006/relationships" id="259" r:id="R1f17fb8b22554684"/>
    <p:sldId xmlns:r="http://schemas.openxmlformats.org/officeDocument/2006/relationships" id="260" r:id="Ra2e0d5f3bdf24211"/>
    <p:sldId xmlns:r="http://schemas.openxmlformats.org/officeDocument/2006/relationships" id="261" r:id="R89a27bc6f1544504"/>
    <p:sldId xmlns:r="http://schemas.openxmlformats.org/officeDocument/2006/relationships" id="262" r:id="R86c0718fc25c4d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6ff673dcb4487" /><Relationship Type="http://schemas.openxmlformats.org/officeDocument/2006/relationships/slide" Target="/ppt/slides/slide1.xml" Id="R5e85cbf7caaa4036" /><Relationship Type="http://schemas.openxmlformats.org/officeDocument/2006/relationships/slide" Target="/ppt/slides/slide2.xml" Id="R1ba3163c31444e3f" /><Relationship Type="http://schemas.openxmlformats.org/officeDocument/2006/relationships/slide" Target="/ppt/slides/slide3.xml" Id="R19f3e78b44854b55" /><Relationship Type="http://schemas.openxmlformats.org/officeDocument/2006/relationships/slide" Target="/ppt/slides/slide4.xml" Id="R1f17fb8b22554684" /><Relationship Type="http://schemas.openxmlformats.org/officeDocument/2006/relationships/slide" Target="/ppt/slides/slide5.xml" Id="Ra2e0d5f3bdf24211" /><Relationship Type="http://schemas.openxmlformats.org/officeDocument/2006/relationships/slide" Target="/ppt/slides/slide6.xml" Id="R89a27bc6f1544504" /><Relationship Type="http://schemas.openxmlformats.org/officeDocument/2006/relationships/slide" Target="/ppt/slides/slide7.xml" Id="R86c0718fc25c4d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b9d7996634a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12710968c4c3c" /><Relationship Type="http://schemas.openxmlformats.org/officeDocument/2006/relationships/theme" Target="/ppt/slideMasters/theme/theme1.xml" Id="R5b927c21321d48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12710968c4c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637d55d0c45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83eb27dfb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7f92c97f2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d02e42f32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83bcd41f447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28da026334b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85f631d6e4b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MAKS AUTO SERVIS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MAKS AUTO SERVIS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MAKS AUTO SERVIS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MAKS AUTO SERVIS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MAKS AUTO SERVIS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MAKS AUTO SERVIS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7 453 954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172 847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300 654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1 220 570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MAKS AUTO SERVIS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MAKSIC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MAKS AUTO SERVIS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67 90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952 203 541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MAKS AUTO SERVIS AS</a:t>
            </a:r>
          </a:p>
        </p:txBody>
      </p:sp>
    </p:spTree>
  </p:cSld>
  <p:clrMapOvr>
    <a:masterClrMapping xmlns:a="http://schemas.openxmlformats.org/drawingml/2006/main"/>
  </p:clrMapOvr>
</p:sld>
</file>