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098ded976847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0cf071cc0a48f6"/>
  </p:sldMasterIdLst>
  <p:sldIdLst>
    <p:sldId xmlns:r="http://schemas.openxmlformats.org/officeDocument/2006/relationships" id="256" r:id="Re5e80b5b1d164707"/>
    <p:sldId xmlns:r="http://schemas.openxmlformats.org/officeDocument/2006/relationships" id="257" r:id="R903abdce41cc4716"/>
    <p:sldId xmlns:r="http://schemas.openxmlformats.org/officeDocument/2006/relationships" id="258" r:id="Rcc488f451163406f"/>
    <p:sldId xmlns:r="http://schemas.openxmlformats.org/officeDocument/2006/relationships" id="259" r:id="Rd735bfa0850741ea"/>
    <p:sldId xmlns:r="http://schemas.openxmlformats.org/officeDocument/2006/relationships" id="260" r:id="R307b6c7ab6664e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0cf071cc0a48f6" /><Relationship Type="http://schemas.openxmlformats.org/officeDocument/2006/relationships/slide" Target="/ppt/slides/slide1.xml" Id="Re5e80b5b1d164707" /><Relationship Type="http://schemas.openxmlformats.org/officeDocument/2006/relationships/slide" Target="/ppt/slides/slide2.xml" Id="R903abdce41cc4716" /><Relationship Type="http://schemas.openxmlformats.org/officeDocument/2006/relationships/slide" Target="/ppt/slides/slide3.xml" Id="Rcc488f451163406f" /><Relationship Type="http://schemas.openxmlformats.org/officeDocument/2006/relationships/slide" Target="/ppt/slides/slide4.xml" Id="Rd735bfa0850741ea" /><Relationship Type="http://schemas.openxmlformats.org/officeDocument/2006/relationships/slide" Target="/ppt/slides/slide5.xml" Id="R307b6c7ab6664e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ac88789be040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0cc19f155e4c67" /><Relationship Type="http://schemas.openxmlformats.org/officeDocument/2006/relationships/theme" Target="/ppt/slideMasters/theme/theme1.xml" Id="Rdb7acf32b7e940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0cc19f155e4c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d31f581f6849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5b35678c3d40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08244f36040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c75d423b9d41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26677e9ad845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HAMRESANDEN MOTELL &amp; CAMPING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HAMRESANDEN MOTELL &amp; CAMPING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HAMRESANDEN MOTELL &amp; CAMPING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HAMRESANDEN MOTELL &amp; CAMPING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HAMRESANDEN MOTELL &amp; CAMPING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HAMRESANDEN MOTELL &amp; CAMPING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952 162 837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HAMRESANDEN MOTELL &amp; CAMPING AS</a:t>
            </a:r>
          </a:p>
        </p:txBody>
      </p:sp>
    </p:spTree>
  </p:cSld>
  <p:clrMapOvr>
    <a:masterClrMapping xmlns:a="http://schemas.openxmlformats.org/drawingml/2006/main"/>
  </p:clrMapOvr>
</p:sld>
</file>