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674327c7a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9a52c61b24f23"/>
  </p:sldMasterIdLst>
  <p:sldIdLst>
    <p:sldId xmlns:r="http://schemas.openxmlformats.org/officeDocument/2006/relationships" id="256" r:id="Re1a11ec1f3514201"/>
    <p:sldId xmlns:r="http://schemas.openxmlformats.org/officeDocument/2006/relationships" id="257" r:id="R64f32a0831ab4c04"/>
    <p:sldId xmlns:r="http://schemas.openxmlformats.org/officeDocument/2006/relationships" id="258" r:id="R3f7787ca98ac450c"/>
    <p:sldId xmlns:r="http://schemas.openxmlformats.org/officeDocument/2006/relationships" id="259" r:id="R36da391b26d24486"/>
    <p:sldId xmlns:r="http://schemas.openxmlformats.org/officeDocument/2006/relationships" id="260" r:id="R579237bd1046403d"/>
    <p:sldId xmlns:r="http://schemas.openxmlformats.org/officeDocument/2006/relationships" id="261" r:id="R59d282972d9744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9a52c61b24f23" /><Relationship Type="http://schemas.openxmlformats.org/officeDocument/2006/relationships/slide" Target="/ppt/slides/slide1.xml" Id="Re1a11ec1f3514201" /><Relationship Type="http://schemas.openxmlformats.org/officeDocument/2006/relationships/slide" Target="/ppt/slides/slide2.xml" Id="R64f32a0831ab4c04" /><Relationship Type="http://schemas.openxmlformats.org/officeDocument/2006/relationships/slide" Target="/ppt/slides/slide3.xml" Id="R3f7787ca98ac450c" /><Relationship Type="http://schemas.openxmlformats.org/officeDocument/2006/relationships/slide" Target="/ppt/slides/slide4.xml" Id="R36da391b26d24486" /><Relationship Type="http://schemas.openxmlformats.org/officeDocument/2006/relationships/slide" Target="/ppt/slides/slide5.xml" Id="R579237bd1046403d" /><Relationship Type="http://schemas.openxmlformats.org/officeDocument/2006/relationships/slide" Target="/ppt/slides/slide6.xml" Id="R59d282972d9744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405ed4b9f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567c07e1a43c7" /><Relationship Type="http://schemas.openxmlformats.org/officeDocument/2006/relationships/theme" Target="/ppt/slideMasters/theme/theme1.xml" Id="R6bb86cd26697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567c07e1a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893096033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f9cf0882a4f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30eae5b27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9d9a813a4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54c5fd6c3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43f3210f1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HARDY EIENDOMSELSKAP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HARDY EIENDOMSELSKAP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YVONNE HANSEN FONDENES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Skipanesvegen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952 156 969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HARDY EIENDOMSELSKAP AS</a:t>
            </a:r>
          </a:p>
        </p:txBody>
      </p:sp>
    </p:spTree>
  </p:cSld>
  <p:clrMapOvr>
    <a:masterClrMapping xmlns:a="http://schemas.openxmlformats.org/drawingml/2006/main"/>
  </p:clrMapOvr>
</p:sld>
</file>