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6a4ad0657c4b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7e2a96edba4c95"/>
  </p:sldMasterIdLst>
  <p:sldIdLst>
    <p:sldId xmlns:r="http://schemas.openxmlformats.org/officeDocument/2006/relationships" id="256" r:id="R8cc391b69fc140a8"/>
    <p:sldId xmlns:r="http://schemas.openxmlformats.org/officeDocument/2006/relationships" id="257" r:id="Rcdf3ef8be2c24829"/>
    <p:sldId xmlns:r="http://schemas.openxmlformats.org/officeDocument/2006/relationships" id="258" r:id="R21d37b2d55e24cfa"/>
    <p:sldId xmlns:r="http://schemas.openxmlformats.org/officeDocument/2006/relationships" id="259" r:id="R72841b61b5994b65"/>
    <p:sldId xmlns:r="http://schemas.openxmlformats.org/officeDocument/2006/relationships" id="260" r:id="R1e03b7cd0b4143aa"/>
    <p:sldId xmlns:r="http://schemas.openxmlformats.org/officeDocument/2006/relationships" id="261" r:id="Rb7c61cbb0be64e2c"/>
    <p:sldId xmlns:r="http://schemas.openxmlformats.org/officeDocument/2006/relationships" id="262" r:id="R07700853f28e48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e2a96edba4c95" /><Relationship Type="http://schemas.openxmlformats.org/officeDocument/2006/relationships/slide" Target="/ppt/slides/slide1.xml" Id="R8cc391b69fc140a8" /><Relationship Type="http://schemas.openxmlformats.org/officeDocument/2006/relationships/slide" Target="/ppt/slides/slide2.xml" Id="Rcdf3ef8be2c24829" /><Relationship Type="http://schemas.openxmlformats.org/officeDocument/2006/relationships/slide" Target="/ppt/slides/slide3.xml" Id="R21d37b2d55e24cfa" /><Relationship Type="http://schemas.openxmlformats.org/officeDocument/2006/relationships/slide" Target="/ppt/slides/slide4.xml" Id="R72841b61b5994b65" /><Relationship Type="http://schemas.openxmlformats.org/officeDocument/2006/relationships/slide" Target="/ppt/slides/slide5.xml" Id="R1e03b7cd0b4143aa" /><Relationship Type="http://schemas.openxmlformats.org/officeDocument/2006/relationships/slide" Target="/ppt/slides/slide6.xml" Id="Rb7c61cbb0be64e2c" /><Relationship Type="http://schemas.openxmlformats.org/officeDocument/2006/relationships/slide" Target="/ppt/slides/slide7.xml" Id="R07700853f28e48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822031b144f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1d91575f84dde" /><Relationship Type="http://schemas.openxmlformats.org/officeDocument/2006/relationships/theme" Target="/ppt/slideMasters/theme/theme1.xml" Id="R2e74ceb224af43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31d91575f84d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2a724053944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ee6f825bf46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e793687674f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8970152264b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71f25433f45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99fc55fa044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2acdb1a8748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ILA BOKHOLDERI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 BOKHOLDERI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ILA BOKHOLDERI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 BOKHOLDERI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 BOKHOLDERI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 BOKHOLDERI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4 292 564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522 794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1 711 394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 BOKHOLDERI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INTENSJONELL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 BOKHOLDERI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Mellomila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51 26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post@ilabokholderi.no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ilabokholderi.no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952 152 149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 BOKHOLDERI AS</a:t>
            </a:r>
          </a:p>
        </p:txBody>
      </p:sp>
    </p:spTree>
  </p:cSld>
  <p:clrMapOvr>
    <a:masterClrMapping xmlns:a="http://schemas.openxmlformats.org/drawingml/2006/main"/>
  </p:clrMapOvr>
</p:sld>
</file>