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ae81590ce843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58d5a736f6f42c1"/>
  </p:sldMasterIdLst>
  <p:sldIdLst>
    <p:sldId xmlns:r="http://schemas.openxmlformats.org/officeDocument/2006/relationships" id="256" r:id="R8725382427a34a82"/>
    <p:sldId xmlns:r="http://schemas.openxmlformats.org/officeDocument/2006/relationships" id="257" r:id="R42af246b4d624c10"/>
    <p:sldId xmlns:r="http://schemas.openxmlformats.org/officeDocument/2006/relationships" id="258" r:id="Rde48ab22c0f14649"/>
    <p:sldId xmlns:r="http://schemas.openxmlformats.org/officeDocument/2006/relationships" id="259" r:id="Ra4127d374fa9424e"/>
    <p:sldId xmlns:r="http://schemas.openxmlformats.org/officeDocument/2006/relationships" id="260" r:id="Reb167e05ff1c47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8d5a736f6f42c1" /><Relationship Type="http://schemas.openxmlformats.org/officeDocument/2006/relationships/slide" Target="/ppt/slides/slide1.xml" Id="R8725382427a34a82" /><Relationship Type="http://schemas.openxmlformats.org/officeDocument/2006/relationships/slide" Target="/ppt/slides/slide2.xml" Id="R42af246b4d624c10" /><Relationship Type="http://schemas.openxmlformats.org/officeDocument/2006/relationships/slide" Target="/ppt/slides/slide3.xml" Id="Rde48ab22c0f14649" /><Relationship Type="http://schemas.openxmlformats.org/officeDocument/2006/relationships/slide" Target="/ppt/slides/slide4.xml" Id="Ra4127d374fa9424e" /><Relationship Type="http://schemas.openxmlformats.org/officeDocument/2006/relationships/slide" Target="/ppt/slides/slide5.xml" Id="Reb167e05ff1c47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9a300604864b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b0011d2c864166" /><Relationship Type="http://schemas.openxmlformats.org/officeDocument/2006/relationships/theme" Target="/ppt/slideMasters/theme/theme1.xml" Id="R25e61a6334b84e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b0011d2c8641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2861907384a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fb983c4c7041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b67c6826842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23d91709b94d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cbfff9b414d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STEEL AND ENGINE CONSULTANTS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STEEL AND ENGINE CONSULTANTS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STEEL AND ENGINE CONSULTANTS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STEEL AND ENGINE CONSULTANTS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STEEL AND ENGINE CONSULTANTS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STEEL AND ENGINE CONSULTANTS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952 135 899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STEEL AND ENGINE CONSULTANTS AS</a:t>
            </a:r>
          </a:p>
        </p:txBody>
      </p:sp>
    </p:spTree>
  </p:cSld>
  <p:clrMapOvr>
    <a:masterClrMapping xmlns:a="http://schemas.openxmlformats.org/drawingml/2006/main"/>
  </p:clrMapOvr>
</p:sld>
</file>