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4fcb97a07f41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119b80d7e34f5f"/>
  </p:sldMasterIdLst>
  <p:sldIdLst>
    <p:sldId xmlns:r="http://schemas.openxmlformats.org/officeDocument/2006/relationships" id="256" r:id="R724bff65392c4107"/>
    <p:sldId xmlns:r="http://schemas.openxmlformats.org/officeDocument/2006/relationships" id="257" r:id="R191a512df03a45c5"/>
    <p:sldId xmlns:r="http://schemas.openxmlformats.org/officeDocument/2006/relationships" id="258" r:id="R8161ab9e7fbf4052"/>
    <p:sldId xmlns:r="http://schemas.openxmlformats.org/officeDocument/2006/relationships" id="259" r:id="R5ee3873ccc264e80"/>
    <p:sldId xmlns:r="http://schemas.openxmlformats.org/officeDocument/2006/relationships" id="260" r:id="R6206bd5ca6b54948"/>
    <p:sldId xmlns:r="http://schemas.openxmlformats.org/officeDocument/2006/relationships" id="261" r:id="R8dd4d5e7d84647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119b80d7e34f5f" /><Relationship Type="http://schemas.openxmlformats.org/officeDocument/2006/relationships/slide" Target="/ppt/slides/slide1.xml" Id="R724bff65392c4107" /><Relationship Type="http://schemas.openxmlformats.org/officeDocument/2006/relationships/slide" Target="/ppt/slides/slide2.xml" Id="R191a512df03a45c5" /><Relationship Type="http://schemas.openxmlformats.org/officeDocument/2006/relationships/slide" Target="/ppt/slides/slide3.xml" Id="R8161ab9e7fbf4052" /><Relationship Type="http://schemas.openxmlformats.org/officeDocument/2006/relationships/slide" Target="/ppt/slides/slide4.xml" Id="R5ee3873ccc264e80" /><Relationship Type="http://schemas.openxmlformats.org/officeDocument/2006/relationships/slide" Target="/ppt/slides/slide5.xml" Id="R6206bd5ca6b54948" /><Relationship Type="http://schemas.openxmlformats.org/officeDocument/2006/relationships/slide" Target="/ppt/slides/slide6.xml" Id="R8dd4d5e7d84647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7c26dd77f949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25e7bfb944f4d" /><Relationship Type="http://schemas.openxmlformats.org/officeDocument/2006/relationships/theme" Target="/ppt/slideMasters/theme/theme1.xml" Id="Rd0122bf241a64c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125e7bfb944f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bc0adcd304c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58258cae142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dd5b589b74b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b528f03dc46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3343a027c4b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f6499108145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RAND REKNESKAPSKONTOR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 REKNESKAPSKONTOR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 REKNESKAPSKONTOR ble etablert [år] og holder til i Hopland.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 REKNESKAPSKONTOR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 REKNESKAPSKONTOR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 REKNESKAPSKONTOR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705 919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362 064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362 462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190 894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217 841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 REKNESKAPSKONTOR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Randavegen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6796 Hopland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952 131 990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 REKNESKAPSKONTOR</a:t>
            </a:r>
          </a:p>
        </p:txBody>
      </p:sp>
    </p:spTree>
  </p:cSld>
  <p:clrMapOvr>
    <a:masterClrMapping xmlns:a="http://schemas.openxmlformats.org/drawingml/2006/main"/>
  </p:clrMapOvr>
</p:sld>
</file>