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10660dbd5a40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c01d192bab4e07"/>
  </p:sldMasterIdLst>
  <p:sldIdLst>
    <p:sldId xmlns:r="http://schemas.openxmlformats.org/officeDocument/2006/relationships" id="256" r:id="R92c39f46858149ca"/>
    <p:sldId xmlns:r="http://schemas.openxmlformats.org/officeDocument/2006/relationships" id="257" r:id="R54344e95823d4c3f"/>
    <p:sldId xmlns:r="http://schemas.openxmlformats.org/officeDocument/2006/relationships" id="258" r:id="R4cead1ee303b47e4"/>
    <p:sldId xmlns:r="http://schemas.openxmlformats.org/officeDocument/2006/relationships" id="259" r:id="R476fa8da47a24959"/>
    <p:sldId xmlns:r="http://schemas.openxmlformats.org/officeDocument/2006/relationships" id="260" r:id="R349d89493b2943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01d192bab4e07" /><Relationship Type="http://schemas.openxmlformats.org/officeDocument/2006/relationships/slide" Target="/ppt/slides/slide1.xml" Id="R92c39f46858149ca" /><Relationship Type="http://schemas.openxmlformats.org/officeDocument/2006/relationships/slide" Target="/ppt/slides/slide2.xml" Id="R54344e95823d4c3f" /><Relationship Type="http://schemas.openxmlformats.org/officeDocument/2006/relationships/slide" Target="/ppt/slides/slide3.xml" Id="R4cead1ee303b47e4" /><Relationship Type="http://schemas.openxmlformats.org/officeDocument/2006/relationships/slide" Target="/ppt/slides/slide4.xml" Id="R476fa8da47a24959" /><Relationship Type="http://schemas.openxmlformats.org/officeDocument/2006/relationships/slide" Target="/ppt/slides/slide5.xml" Id="R349d89493b2943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5f42d9116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b41a419b34a64" /><Relationship Type="http://schemas.openxmlformats.org/officeDocument/2006/relationships/theme" Target="/ppt/slideMasters/theme/theme1.xml" Id="R875bcdfb80a14f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ab41a419b34a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a553e61e34d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0f4f8e3fe4a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eac809ebf47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267aef4fb45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fe41d4435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