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26b3597dc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9bb9858d94a9b"/>
  </p:sldMasterIdLst>
  <p:sldIdLst>
    <p:sldId xmlns:r="http://schemas.openxmlformats.org/officeDocument/2006/relationships" id="256" r:id="R807356290bb44628"/>
    <p:sldId xmlns:r="http://schemas.openxmlformats.org/officeDocument/2006/relationships" id="257" r:id="R2b2f98c60d5341c8"/>
    <p:sldId xmlns:r="http://schemas.openxmlformats.org/officeDocument/2006/relationships" id="258" r:id="R7b8b4983353946f2"/>
    <p:sldId xmlns:r="http://schemas.openxmlformats.org/officeDocument/2006/relationships" id="259" r:id="R9760eee200e94d07"/>
    <p:sldId xmlns:r="http://schemas.openxmlformats.org/officeDocument/2006/relationships" id="260" r:id="R2840bc33d5a14310"/>
    <p:sldId xmlns:r="http://schemas.openxmlformats.org/officeDocument/2006/relationships" id="261" r:id="R24eacee9a45145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9bb9858d94a9b" /><Relationship Type="http://schemas.openxmlformats.org/officeDocument/2006/relationships/slide" Target="/ppt/slides/slide1.xml" Id="R807356290bb44628" /><Relationship Type="http://schemas.openxmlformats.org/officeDocument/2006/relationships/slide" Target="/ppt/slides/slide2.xml" Id="R2b2f98c60d5341c8" /><Relationship Type="http://schemas.openxmlformats.org/officeDocument/2006/relationships/slide" Target="/ppt/slides/slide3.xml" Id="R7b8b4983353946f2" /><Relationship Type="http://schemas.openxmlformats.org/officeDocument/2006/relationships/slide" Target="/ppt/slides/slide4.xml" Id="R9760eee200e94d07" /><Relationship Type="http://schemas.openxmlformats.org/officeDocument/2006/relationships/slide" Target="/ppt/slides/slide5.xml" Id="R2840bc33d5a14310" /><Relationship Type="http://schemas.openxmlformats.org/officeDocument/2006/relationships/slide" Target="/ppt/slides/slide6.xml" Id="R24eacee9a45145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38522e31b4b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2c9fc7bfe434d" /><Relationship Type="http://schemas.openxmlformats.org/officeDocument/2006/relationships/theme" Target="/ppt/slideMasters/theme/theme1.xml" Id="R18d5a6da6d0c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2c9fc7bfe43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4782e4bcb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f7a80c34f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e889a5da2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e18fe07ec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4df1cd990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31ef36e31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